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31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712-DF5F-4601-BAD4-2CC482E24CD9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A39B-CF10-4801-995D-D1670625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0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712-DF5F-4601-BAD4-2CC482E24CD9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A39B-CF10-4801-995D-D1670625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712-DF5F-4601-BAD4-2CC482E24CD9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A39B-CF10-4801-995D-D1670625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8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712-DF5F-4601-BAD4-2CC482E24CD9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A39B-CF10-4801-995D-D1670625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6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712-DF5F-4601-BAD4-2CC482E24CD9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A39B-CF10-4801-995D-D1670625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4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712-DF5F-4601-BAD4-2CC482E24CD9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A39B-CF10-4801-995D-D1670625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712-DF5F-4601-BAD4-2CC482E24CD9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A39B-CF10-4801-995D-D1670625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0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712-DF5F-4601-BAD4-2CC482E24CD9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A39B-CF10-4801-995D-D1670625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712-DF5F-4601-BAD4-2CC482E24CD9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A39B-CF10-4801-995D-D1670625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1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712-DF5F-4601-BAD4-2CC482E24CD9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A39B-CF10-4801-995D-D1670625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5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712-DF5F-4601-BAD4-2CC482E24CD9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A39B-CF10-4801-995D-D1670625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1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DD712-DF5F-4601-BAD4-2CC482E24CD9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EA39B-CF10-4801-995D-D1670625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3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1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8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9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3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4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1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1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9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4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20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49348C962727CE4F8BE78F552F350F17" ma:contentTypeVersion="3" ma:contentTypeDescription="Upload an image or a photograph." ma:contentTypeScope="" ma:versionID="f05e5f4416b701c85a7b9185eb7841fc">
  <xsd:schema xmlns:xsd="http://www.w3.org/2001/XMLSchema" xmlns:xs="http://www.w3.org/2001/XMLSchema" xmlns:p="http://schemas.microsoft.com/office/2006/metadata/properties" xmlns:ns1="http://schemas.microsoft.com/sharepoint/v3" xmlns:ns2="3eb395c1-c26a-485a-a474-2edaaa77b21c" targetNamespace="http://schemas.microsoft.com/office/2006/metadata/properties" ma:root="true" ma:fieldsID="9c4191d3e6713a79fd22a1099e5b9935" ns1:_="" ns2:_="">
    <xsd:import namespace="http://schemas.microsoft.com/sharepoint/v3"/>
    <xsd:import namespace="3eb395c1-c26a-485a-a474-2edaaa77b21c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395c1-c26a-485a-a474-2edaaa77b21c" elementFormDefault="qualified">
    <xsd:import namespace="http://schemas.microsoft.com/office/2006/documentManagement/types"/>
    <xsd:import namespace="http://schemas.microsoft.com/office/infopath/2007/PartnerControls"/>
    <xsd:element name="_dlc_DocId" ma:index="2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  <_dlc_DocId xmlns="3eb395c1-c26a-485a-a474-2edaaa77b21c">H5KF4HN7FMST-810452743-871</_dlc_DocId>
    <_dlc_DocIdUrl xmlns="3eb395c1-c26a-485a-a474-2edaaa77b21c">
      <Url>https://www.msd.gov.bn/_layouts/15/DocIdRedir.aspx?ID=H5KF4HN7FMST-810452743-871</Url>
      <Description>H5KF4HN7FMST-810452743-871</Description>
    </_dlc_DocIdUrl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B5FEACDA-4457-4808-BAF3-38EC41F1609E}"/>
</file>

<file path=customXml/itemProps2.xml><?xml version="1.0" encoding="utf-8"?>
<ds:datastoreItem xmlns:ds="http://schemas.openxmlformats.org/officeDocument/2006/customXml" ds:itemID="{1FD3B3EA-B141-4175-B5BA-B9A6EBC2443F}"/>
</file>

<file path=customXml/itemProps3.xml><?xml version="1.0" encoding="utf-8"?>
<ds:datastoreItem xmlns:ds="http://schemas.openxmlformats.org/officeDocument/2006/customXml" ds:itemID="{BD34E294-E3B6-497F-92D6-2103D993A29D}"/>
</file>

<file path=customXml/itemProps4.xml><?xml version="1.0" encoding="utf-8"?>
<ds:datastoreItem xmlns:ds="http://schemas.openxmlformats.org/officeDocument/2006/customXml" ds:itemID="{7AA0977C-EC9A-48FD-9F3D-7D6749C7501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E-Government National Centre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Hanani Ajak</dc:creator>
  <cp:lastModifiedBy>Hanani Ajak</cp:lastModifiedBy>
  <cp:revision>1</cp:revision>
  <dcterms:created xsi:type="dcterms:W3CDTF">2018-06-27T03:06:55Z</dcterms:created>
  <dcterms:modified xsi:type="dcterms:W3CDTF">2018-06-27T03:10:47Z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0x0101020049348C962727CE4F8BE78F552F350F17</vt:lpwstr>
  </property>
  <property fmtid="{D5CDD505-2E9C-101B-9397-08002B2CF9AE}" pid="3" name="_dlc_DocIdItemGuid">
    <vt:lpwstr>3cd160c4-de5a-4009-9153-c698d0ffbde9</vt:lpwstr>
  </property>
</Properties>
</file>