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D2"/>
    <a:srgbClr val="3C9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2" autoAdjust="0"/>
    <p:restoredTop sz="94660"/>
  </p:normalViewPr>
  <p:slideViewPr>
    <p:cSldViewPr snapToGrid="0">
      <p:cViewPr>
        <p:scale>
          <a:sx n="75" d="100"/>
          <a:sy n="75" d="100"/>
        </p:scale>
        <p:origin x="2298" y="-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CD6AD-41E4-45D4-A158-7F48D441396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AB047-C412-48F2-B882-384AC97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65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2" indent="0" algn="ctr">
              <a:buNone/>
              <a:defRPr sz="1499"/>
            </a:lvl2pPr>
            <a:lvl3pPr marL="685743" indent="0" algn="ctr">
              <a:buNone/>
              <a:defRPr sz="1351"/>
            </a:lvl3pPr>
            <a:lvl4pPr marL="1028614" indent="0" algn="ctr">
              <a:buNone/>
              <a:defRPr sz="1200"/>
            </a:lvl4pPr>
            <a:lvl5pPr marL="1371486" indent="0" algn="ctr">
              <a:buNone/>
              <a:defRPr sz="1200"/>
            </a:lvl5pPr>
            <a:lvl6pPr marL="1714356" indent="0" algn="ctr">
              <a:buNone/>
              <a:defRPr sz="1200"/>
            </a:lvl6pPr>
            <a:lvl7pPr marL="2057228" indent="0" algn="ctr">
              <a:buNone/>
              <a:defRPr sz="1200"/>
            </a:lvl7pPr>
            <a:lvl8pPr marL="2400100" indent="0" algn="ctr">
              <a:buNone/>
              <a:defRPr sz="1200"/>
            </a:lvl8pPr>
            <a:lvl9pPr marL="274297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FB31-9AD7-44CC-B2BC-50427147F72C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1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209B2-67C7-4F1A-AD55-3B6C0DF78B2B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8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9D4D-1336-4044-AFBB-107F9F872149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6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AB90-08F1-4A2F-B08A-9074EC051E75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9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9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72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4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5DB8-EB4B-47ED-84AC-0B669A29EF07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4731-7368-4F4C-A962-C5725783E0BF}" type="datetime1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8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6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2" indent="0">
              <a:buNone/>
              <a:defRPr sz="1499" b="1"/>
            </a:lvl2pPr>
            <a:lvl3pPr marL="685743" indent="0">
              <a:buNone/>
              <a:defRPr sz="1351" b="1"/>
            </a:lvl3pPr>
            <a:lvl4pPr marL="1028614" indent="0">
              <a:buNone/>
              <a:defRPr sz="1200" b="1"/>
            </a:lvl4pPr>
            <a:lvl5pPr marL="1371486" indent="0">
              <a:buNone/>
              <a:defRPr sz="1200" b="1"/>
            </a:lvl5pPr>
            <a:lvl6pPr marL="1714356" indent="0">
              <a:buNone/>
              <a:defRPr sz="1200" b="1"/>
            </a:lvl6pPr>
            <a:lvl7pPr marL="2057228" indent="0">
              <a:buNone/>
              <a:defRPr sz="1200" b="1"/>
            </a:lvl7pPr>
            <a:lvl8pPr marL="2400100" indent="0">
              <a:buNone/>
              <a:defRPr sz="1200" b="1"/>
            </a:lvl8pPr>
            <a:lvl9pPr marL="274297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2" indent="0">
              <a:buNone/>
              <a:defRPr sz="1499" b="1"/>
            </a:lvl2pPr>
            <a:lvl3pPr marL="685743" indent="0">
              <a:buNone/>
              <a:defRPr sz="1351" b="1"/>
            </a:lvl3pPr>
            <a:lvl4pPr marL="1028614" indent="0">
              <a:buNone/>
              <a:defRPr sz="1200" b="1"/>
            </a:lvl4pPr>
            <a:lvl5pPr marL="1371486" indent="0">
              <a:buNone/>
              <a:defRPr sz="1200" b="1"/>
            </a:lvl5pPr>
            <a:lvl6pPr marL="1714356" indent="0">
              <a:buNone/>
              <a:defRPr sz="1200" b="1"/>
            </a:lvl6pPr>
            <a:lvl7pPr marL="2057228" indent="0">
              <a:buNone/>
              <a:defRPr sz="1200" b="1"/>
            </a:lvl7pPr>
            <a:lvl8pPr marL="2400100" indent="0">
              <a:buNone/>
              <a:defRPr sz="1200" b="1"/>
            </a:lvl8pPr>
            <a:lvl9pPr marL="274297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D132-47F0-4341-9023-9EE0F3BA72EF}" type="datetime1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8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DB04-07A4-46B5-80AE-9B7A6D652A42}" type="datetime1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7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2A0B-0EEA-4FE7-BED3-AAEE07087CA8}" type="datetime1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26285"/>
            <a:ext cx="3471863" cy="7039681"/>
          </a:xfrm>
        </p:spPr>
        <p:txBody>
          <a:bodyPr/>
          <a:lstStyle>
            <a:lvl1pPr>
              <a:defRPr sz="2401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2" indent="0">
              <a:buNone/>
              <a:defRPr sz="1050"/>
            </a:lvl2pPr>
            <a:lvl3pPr marL="685743" indent="0">
              <a:buNone/>
              <a:defRPr sz="900"/>
            </a:lvl3pPr>
            <a:lvl4pPr marL="1028614" indent="0">
              <a:buNone/>
              <a:defRPr sz="750"/>
            </a:lvl4pPr>
            <a:lvl5pPr marL="1371486" indent="0">
              <a:buNone/>
              <a:defRPr sz="750"/>
            </a:lvl5pPr>
            <a:lvl6pPr marL="1714356" indent="0">
              <a:buNone/>
              <a:defRPr sz="750"/>
            </a:lvl6pPr>
            <a:lvl7pPr marL="2057228" indent="0">
              <a:buNone/>
              <a:defRPr sz="750"/>
            </a:lvl7pPr>
            <a:lvl8pPr marL="2400100" indent="0">
              <a:buNone/>
              <a:defRPr sz="750"/>
            </a:lvl8pPr>
            <a:lvl9pPr marL="274297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3B28-3986-431A-9E3D-CB304DF9C9FB}" type="datetime1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1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26285"/>
            <a:ext cx="3471863" cy="703968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872" indent="0">
              <a:buNone/>
              <a:defRPr sz="2100"/>
            </a:lvl2pPr>
            <a:lvl3pPr marL="685743" indent="0">
              <a:buNone/>
              <a:defRPr sz="1800"/>
            </a:lvl3pPr>
            <a:lvl4pPr marL="1028614" indent="0">
              <a:buNone/>
              <a:defRPr sz="1499"/>
            </a:lvl4pPr>
            <a:lvl5pPr marL="1371486" indent="0">
              <a:buNone/>
              <a:defRPr sz="1499"/>
            </a:lvl5pPr>
            <a:lvl6pPr marL="1714356" indent="0">
              <a:buNone/>
              <a:defRPr sz="1499"/>
            </a:lvl6pPr>
            <a:lvl7pPr marL="2057228" indent="0">
              <a:buNone/>
              <a:defRPr sz="1499"/>
            </a:lvl7pPr>
            <a:lvl8pPr marL="2400100" indent="0">
              <a:buNone/>
              <a:defRPr sz="1499"/>
            </a:lvl8pPr>
            <a:lvl9pPr marL="2742970" indent="0">
              <a:buNone/>
              <a:defRPr sz="14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2" indent="0">
              <a:buNone/>
              <a:defRPr sz="1050"/>
            </a:lvl2pPr>
            <a:lvl3pPr marL="685743" indent="0">
              <a:buNone/>
              <a:defRPr sz="900"/>
            </a:lvl3pPr>
            <a:lvl4pPr marL="1028614" indent="0">
              <a:buNone/>
              <a:defRPr sz="750"/>
            </a:lvl4pPr>
            <a:lvl5pPr marL="1371486" indent="0">
              <a:buNone/>
              <a:defRPr sz="750"/>
            </a:lvl5pPr>
            <a:lvl6pPr marL="1714356" indent="0">
              <a:buNone/>
              <a:defRPr sz="750"/>
            </a:lvl6pPr>
            <a:lvl7pPr marL="2057228" indent="0">
              <a:buNone/>
              <a:defRPr sz="750"/>
            </a:lvl7pPr>
            <a:lvl8pPr marL="2400100" indent="0">
              <a:buNone/>
              <a:defRPr sz="750"/>
            </a:lvl8pPr>
            <a:lvl9pPr marL="274297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78FF-CCB5-43B2-BBA0-3919D200BE95}" type="datetime1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64405-C2CA-430C-8FBD-F9932C81E8BB}" type="datetime1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99EB-2C23-49DB-BC8C-7F762C93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6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74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6" indent="-171436" algn="l" defTabSz="68574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08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78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049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21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792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664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535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406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72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43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14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86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56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28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00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70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D0B287F-5969-4A56-BD01-51E10774D132}"/>
              </a:ext>
            </a:extLst>
          </p:cNvPr>
          <p:cNvSpPr/>
          <p:nvPr/>
        </p:nvSpPr>
        <p:spPr>
          <a:xfrm>
            <a:off x="0" y="187960"/>
            <a:ext cx="6858000" cy="194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07D869B-A68F-403A-A051-0A909CC7F6E5}"/>
              </a:ext>
            </a:extLst>
          </p:cNvPr>
          <p:cNvSpPr/>
          <p:nvPr/>
        </p:nvSpPr>
        <p:spPr>
          <a:xfrm>
            <a:off x="0" y="-2"/>
            <a:ext cx="6858000" cy="1130074"/>
          </a:xfrm>
          <a:custGeom>
            <a:avLst/>
            <a:gdLst>
              <a:gd name="connsiteX0" fmla="*/ 0 w 6858000"/>
              <a:gd name="connsiteY0" fmla="*/ 0 h 1130074"/>
              <a:gd name="connsiteX1" fmla="*/ 6858000 w 6858000"/>
              <a:gd name="connsiteY1" fmla="*/ 0 h 1130074"/>
              <a:gd name="connsiteX2" fmla="*/ 6858000 w 6858000"/>
              <a:gd name="connsiteY2" fmla="*/ 1130074 h 1130074"/>
              <a:gd name="connsiteX3" fmla="*/ 4658935 w 6858000"/>
              <a:gd name="connsiteY3" fmla="*/ 1130074 h 1130074"/>
              <a:gd name="connsiteX4" fmla="*/ 4155168 w 6858000"/>
              <a:gd name="connsiteY4" fmla="*/ 193809 h 1130074"/>
              <a:gd name="connsiteX5" fmla="*/ 4155168 w 6858000"/>
              <a:gd name="connsiteY5" fmla="*/ 193459 h 1130074"/>
              <a:gd name="connsiteX6" fmla="*/ 0 w 6858000"/>
              <a:gd name="connsiteY6" fmla="*/ 193459 h 1130074"/>
              <a:gd name="connsiteX7" fmla="*/ 0 w 6858000"/>
              <a:gd name="connsiteY7" fmla="*/ 0 h 1130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130074">
                <a:moveTo>
                  <a:pt x="0" y="0"/>
                </a:moveTo>
                <a:lnTo>
                  <a:pt x="6858000" y="0"/>
                </a:lnTo>
                <a:lnTo>
                  <a:pt x="6858000" y="1130074"/>
                </a:lnTo>
                <a:lnTo>
                  <a:pt x="4658935" y="1130074"/>
                </a:lnTo>
                <a:lnTo>
                  <a:pt x="4155168" y="193809"/>
                </a:lnTo>
                <a:lnTo>
                  <a:pt x="4155168" y="193459"/>
                </a:lnTo>
                <a:lnTo>
                  <a:pt x="0" y="193459"/>
                </a:lnTo>
                <a:lnTo>
                  <a:pt x="0" y="0"/>
                </a:lnTo>
                <a:close/>
              </a:path>
            </a:pathLst>
          </a:custGeom>
          <a:solidFill>
            <a:srgbClr val="3C9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16D5EA-A832-4626-9493-58CA8658719B}"/>
              </a:ext>
            </a:extLst>
          </p:cNvPr>
          <p:cNvSpPr txBox="1"/>
          <p:nvPr/>
        </p:nvSpPr>
        <p:spPr>
          <a:xfrm>
            <a:off x="4695690" y="820440"/>
            <a:ext cx="2565400" cy="200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1" dirty="0">
                <a:solidFill>
                  <a:schemeClr val="bg2"/>
                </a:solidFill>
                <a:latin typeface="Bahnschrift SemiBold" panose="020B0502040204020203" pitchFamily="34" charset="0"/>
              </a:rPr>
              <a:t>ANUGERAH INOVASI PERDANA</a:t>
            </a:r>
          </a:p>
        </p:txBody>
      </p:sp>
      <p:pic>
        <p:nvPicPr>
          <p:cNvPr id="9" name="Picture Placeholder 7" descr="Logo AIP 2018 UPDATED.pdf">
            <a:extLst>
              <a:ext uri="{FF2B5EF4-FFF2-40B4-BE49-F238E27FC236}">
                <a16:creationId xmlns:a16="http://schemas.microsoft.com/office/drawing/2014/main" id="{086CF0AC-E817-4AFD-867B-D21936CE1F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0" b="2890"/>
          <a:stretch>
            <a:fillRect/>
          </a:stretch>
        </p:blipFill>
        <p:spPr>
          <a:xfrm rot="5400000">
            <a:off x="4316753" y="-249011"/>
            <a:ext cx="1222601" cy="1630135"/>
          </a:xfrm>
          <a:prstGeom prst="ellipse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098B8DF-5CA5-400C-9AC9-74D125DACC55}"/>
              </a:ext>
            </a:extLst>
          </p:cNvPr>
          <p:cNvSpPr txBox="1"/>
          <p:nvPr/>
        </p:nvSpPr>
        <p:spPr>
          <a:xfrm>
            <a:off x="194342" y="437575"/>
            <a:ext cx="163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ahnschrift SemiBold" panose="020B0502040204020203" pitchFamily="34" charset="0"/>
              </a:rPr>
              <a:t>LAPORAN</a:t>
            </a:r>
            <a:endParaRPr lang="en-US" sz="1600" dirty="0">
              <a:latin typeface="Bahnschrift SemiBold" panose="020B0502040204020203" pitchFamily="34" charset="0"/>
            </a:endParaRPr>
          </a:p>
          <a:p>
            <a:r>
              <a:rPr lang="en-US" sz="1600" dirty="0">
                <a:latin typeface="Bahnschrift Light" panose="020B0502040204020203" pitchFamily="34" charset="0"/>
              </a:rPr>
              <a:t>INFOGRAFIK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7106EB-B749-4037-8C94-D07D72329AF1}"/>
              </a:ext>
            </a:extLst>
          </p:cNvPr>
          <p:cNvSpPr txBox="1"/>
          <p:nvPr/>
        </p:nvSpPr>
        <p:spPr>
          <a:xfrm>
            <a:off x="276678" y="1086532"/>
            <a:ext cx="1465466" cy="3694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1" dirty="0">
                <a:solidFill>
                  <a:schemeClr val="bg2"/>
                </a:solidFill>
                <a:latin typeface="Bahnschrift SemiBold" panose="020B0502040204020203" pitchFamily="34" charset="0"/>
              </a:rPr>
              <a:t>TAHUN 2025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74A1BA1-7A77-4A8B-9D17-B1E0205BD014}"/>
              </a:ext>
            </a:extLst>
          </p:cNvPr>
          <p:cNvCxnSpPr>
            <a:cxnSpLocks/>
          </p:cNvCxnSpPr>
          <p:nvPr/>
        </p:nvCxnSpPr>
        <p:spPr>
          <a:xfrm>
            <a:off x="2062480" y="502923"/>
            <a:ext cx="0" cy="9529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116743B5-F823-4CB8-9ADF-CD1F2C6649B5}"/>
              </a:ext>
            </a:extLst>
          </p:cNvPr>
          <p:cNvSpPr/>
          <p:nvPr/>
        </p:nvSpPr>
        <p:spPr>
          <a:xfrm>
            <a:off x="276679" y="1522348"/>
            <a:ext cx="6428923" cy="469533"/>
          </a:xfrm>
          <a:prstGeom prst="rect">
            <a:avLst/>
          </a:prstGeom>
          <a:solidFill>
            <a:srgbClr val="3C98CE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ahnschrift Light" panose="020B0502040204020203" pitchFamily="34" charset="0"/>
              </a:rPr>
              <a:t>{NAMA PROJEK}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211DEA-B8FB-452F-A8E6-C5C4215AE565}"/>
              </a:ext>
            </a:extLst>
          </p:cNvPr>
          <p:cNvSpPr txBox="1"/>
          <p:nvPr/>
        </p:nvSpPr>
        <p:spPr>
          <a:xfrm>
            <a:off x="2177579" y="639099"/>
            <a:ext cx="2748654" cy="4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2" dirty="0">
                <a:latin typeface="Bahnschrift Light" panose="020B0502040204020203" pitchFamily="34" charset="0"/>
              </a:rPr>
              <a:t>{NAMA KUMPULAN}</a:t>
            </a:r>
          </a:p>
          <a:p>
            <a:r>
              <a:rPr lang="en-US" sz="1102" dirty="0">
                <a:latin typeface="Bahnschrift Light" panose="020B0502040204020203" pitchFamily="34" charset="0"/>
              </a:rPr>
              <a:t>{JABATAN | KEMENTERIAN}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2707DE0-FFAC-472F-A05A-40EE353575C5}"/>
              </a:ext>
            </a:extLst>
          </p:cNvPr>
          <p:cNvSpPr/>
          <p:nvPr/>
        </p:nvSpPr>
        <p:spPr>
          <a:xfrm>
            <a:off x="272539" y="5692766"/>
            <a:ext cx="3218601" cy="39857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B3A205A-A187-447B-A31E-750DC5C40CD9}"/>
              </a:ext>
            </a:extLst>
          </p:cNvPr>
          <p:cNvSpPr/>
          <p:nvPr/>
        </p:nvSpPr>
        <p:spPr>
          <a:xfrm>
            <a:off x="276678" y="5239407"/>
            <a:ext cx="3218601" cy="32300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Bahnschrift SemiBold" panose="020B0502040204020203" pitchFamily="34" charset="0"/>
              </a:rPr>
              <a:t>LATAR BELAKANG PROJEK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A484A7B-6B65-4E07-BBC8-307D4F00BA28}"/>
              </a:ext>
            </a:extLst>
          </p:cNvPr>
          <p:cNvSpPr/>
          <p:nvPr/>
        </p:nvSpPr>
        <p:spPr>
          <a:xfrm>
            <a:off x="3585914" y="5239407"/>
            <a:ext cx="3119671" cy="32300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Bahnschrift SemiBold" panose="020B0502040204020203" pitchFamily="34" charset="0"/>
              </a:rPr>
              <a:t>RASIONAL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2828928-2233-4D99-B5EE-ADF55919F7B6}"/>
              </a:ext>
            </a:extLst>
          </p:cNvPr>
          <p:cNvSpPr/>
          <p:nvPr/>
        </p:nvSpPr>
        <p:spPr>
          <a:xfrm>
            <a:off x="3593490" y="7599258"/>
            <a:ext cx="3139165" cy="32300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Bahnschrift SemiBold" panose="020B0502040204020203" pitchFamily="34" charset="0"/>
              </a:rPr>
              <a:t>ANALISIS MASALAH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54C1020-7113-4F25-B001-DD7929F524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07" y="39872"/>
            <a:ext cx="2048434" cy="1182727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B6C185D-F8E2-4B9F-B3A5-9C815DB1593D}"/>
              </a:ext>
            </a:extLst>
          </p:cNvPr>
          <p:cNvSpPr/>
          <p:nvPr/>
        </p:nvSpPr>
        <p:spPr>
          <a:xfrm>
            <a:off x="276678" y="2122231"/>
            <a:ext cx="3119671" cy="32300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Bahnschrift SemiBold" panose="020B0502040204020203" pitchFamily="34" charset="0"/>
              </a:rPr>
              <a:t>OBJEKTIF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1ACF073-07C0-455E-82D1-D6A9E88EBFEF}"/>
              </a:ext>
            </a:extLst>
          </p:cNvPr>
          <p:cNvSpPr/>
          <p:nvPr/>
        </p:nvSpPr>
        <p:spPr>
          <a:xfrm>
            <a:off x="3564606" y="2130125"/>
            <a:ext cx="3119671" cy="32300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Bahnschrift SemiBold" panose="020B0502040204020203" pitchFamily="34" charset="0"/>
              </a:rPr>
              <a:t>PENERANGAN RINGKAS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6191F8-B862-42C0-8952-2050F717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6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D0B287F-5969-4A56-BD01-51E10774D132}"/>
              </a:ext>
            </a:extLst>
          </p:cNvPr>
          <p:cNvSpPr/>
          <p:nvPr/>
        </p:nvSpPr>
        <p:spPr>
          <a:xfrm>
            <a:off x="0" y="187960"/>
            <a:ext cx="6858000" cy="194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07D869B-A68F-403A-A051-0A909CC7F6E5}"/>
              </a:ext>
            </a:extLst>
          </p:cNvPr>
          <p:cNvSpPr/>
          <p:nvPr/>
        </p:nvSpPr>
        <p:spPr>
          <a:xfrm>
            <a:off x="0" y="-2"/>
            <a:ext cx="6858000" cy="1130074"/>
          </a:xfrm>
          <a:custGeom>
            <a:avLst/>
            <a:gdLst>
              <a:gd name="connsiteX0" fmla="*/ 0 w 6858000"/>
              <a:gd name="connsiteY0" fmla="*/ 0 h 1130074"/>
              <a:gd name="connsiteX1" fmla="*/ 6858000 w 6858000"/>
              <a:gd name="connsiteY1" fmla="*/ 0 h 1130074"/>
              <a:gd name="connsiteX2" fmla="*/ 6858000 w 6858000"/>
              <a:gd name="connsiteY2" fmla="*/ 1130074 h 1130074"/>
              <a:gd name="connsiteX3" fmla="*/ 4658935 w 6858000"/>
              <a:gd name="connsiteY3" fmla="*/ 1130074 h 1130074"/>
              <a:gd name="connsiteX4" fmla="*/ 4155168 w 6858000"/>
              <a:gd name="connsiteY4" fmla="*/ 193809 h 1130074"/>
              <a:gd name="connsiteX5" fmla="*/ 4155168 w 6858000"/>
              <a:gd name="connsiteY5" fmla="*/ 193459 h 1130074"/>
              <a:gd name="connsiteX6" fmla="*/ 0 w 6858000"/>
              <a:gd name="connsiteY6" fmla="*/ 193459 h 1130074"/>
              <a:gd name="connsiteX7" fmla="*/ 0 w 6858000"/>
              <a:gd name="connsiteY7" fmla="*/ 0 h 1130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130074">
                <a:moveTo>
                  <a:pt x="0" y="0"/>
                </a:moveTo>
                <a:lnTo>
                  <a:pt x="6858000" y="0"/>
                </a:lnTo>
                <a:lnTo>
                  <a:pt x="6858000" y="1130074"/>
                </a:lnTo>
                <a:lnTo>
                  <a:pt x="4658935" y="1130074"/>
                </a:lnTo>
                <a:lnTo>
                  <a:pt x="4155168" y="193809"/>
                </a:lnTo>
                <a:lnTo>
                  <a:pt x="4155168" y="193459"/>
                </a:lnTo>
                <a:lnTo>
                  <a:pt x="0" y="193459"/>
                </a:lnTo>
                <a:lnTo>
                  <a:pt x="0" y="0"/>
                </a:lnTo>
                <a:close/>
              </a:path>
            </a:pathLst>
          </a:custGeom>
          <a:solidFill>
            <a:srgbClr val="3C9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16D5EA-A832-4626-9493-58CA8658719B}"/>
              </a:ext>
            </a:extLst>
          </p:cNvPr>
          <p:cNvSpPr txBox="1"/>
          <p:nvPr/>
        </p:nvSpPr>
        <p:spPr>
          <a:xfrm>
            <a:off x="4695690" y="820440"/>
            <a:ext cx="2565400" cy="200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1" dirty="0">
                <a:solidFill>
                  <a:schemeClr val="bg2"/>
                </a:solidFill>
                <a:latin typeface="Bahnschrift SemiBold" panose="020B0502040204020203" pitchFamily="34" charset="0"/>
              </a:rPr>
              <a:t>ANUGERAH INOVASI PERDANA</a:t>
            </a:r>
          </a:p>
        </p:txBody>
      </p:sp>
      <p:pic>
        <p:nvPicPr>
          <p:cNvPr id="9" name="Picture Placeholder 7" descr="Logo AIP 2018 UPDATED.pdf">
            <a:extLst>
              <a:ext uri="{FF2B5EF4-FFF2-40B4-BE49-F238E27FC236}">
                <a16:creationId xmlns:a16="http://schemas.microsoft.com/office/drawing/2014/main" id="{086CF0AC-E817-4AFD-867B-D21936CE1F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0" b="2890"/>
          <a:stretch>
            <a:fillRect/>
          </a:stretch>
        </p:blipFill>
        <p:spPr>
          <a:xfrm rot="5400000">
            <a:off x="4316753" y="-249011"/>
            <a:ext cx="1222601" cy="1630135"/>
          </a:xfrm>
          <a:prstGeom prst="ellipse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098B8DF-5CA5-400C-9AC9-74D125DACC55}"/>
              </a:ext>
            </a:extLst>
          </p:cNvPr>
          <p:cNvSpPr txBox="1"/>
          <p:nvPr/>
        </p:nvSpPr>
        <p:spPr>
          <a:xfrm>
            <a:off x="194342" y="437575"/>
            <a:ext cx="163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ahnschrift SemiBold" panose="020B0502040204020203" pitchFamily="34" charset="0"/>
              </a:rPr>
              <a:t>LAPORAN</a:t>
            </a:r>
            <a:endParaRPr lang="en-US" sz="1600" dirty="0">
              <a:latin typeface="Bahnschrift SemiBold" panose="020B0502040204020203" pitchFamily="34" charset="0"/>
            </a:endParaRPr>
          </a:p>
          <a:p>
            <a:r>
              <a:rPr lang="en-US" sz="1600" dirty="0">
                <a:latin typeface="Bahnschrift Light" panose="020B0502040204020203" pitchFamily="34" charset="0"/>
              </a:rPr>
              <a:t>INFOGRAFIK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7106EB-B749-4037-8C94-D07D72329AF1}"/>
              </a:ext>
            </a:extLst>
          </p:cNvPr>
          <p:cNvSpPr txBox="1"/>
          <p:nvPr/>
        </p:nvSpPr>
        <p:spPr>
          <a:xfrm>
            <a:off x="276678" y="1086532"/>
            <a:ext cx="1465466" cy="3694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1" dirty="0">
                <a:solidFill>
                  <a:schemeClr val="bg2"/>
                </a:solidFill>
                <a:latin typeface="Bahnschrift SemiBold" panose="020B0502040204020203" pitchFamily="34" charset="0"/>
              </a:rPr>
              <a:t>TAHUN 2025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74A1BA1-7A77-4A8B-9D17-B1E0205BD014}"/>
              </a:ext>
            </a:extLst>
          </p:cNvPr>
          <p:cNvCxnSpPr>
            <a:cxnSpLocks/>
          </p:cNvCxnSpPr>
          <p:nvPr/>
        </p:nvCxnSpPr>
        <p:spPr>
          <a:xfrm>
            <a:off x="2062480" y="502923"/>
            <a:ext cx="0" cy="9529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116743B5-F823-4CB8-9ADF-CD1F2C6649B5}"/>
              </a:ext>
            </a:extLst>
          </p:cNvPr>
          <p:cNvSpPr/>
          <p:nvPr/>
        </p:nvSpPr>
        <p:spPr>
          <a:xfrm>
            <a:off x="276679" y="1522348"/>
            <a:ext cx="6428923" cy="469533"/>
          </a:xfrm>
          <a:prstGeom prst="rect">
            <a:avLst/>
          </a:prstGeom>
          <a:solidFill>
            <a:srgbClr val="3C98CE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ahnschrift Light" panose="020B0502040204020203" pitchFamily="34" charset="0"/>
              </a:rPr>
              <a:t>{NAMA PROJEK}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211DEA-B8FB-452F-A8E6-C5C4215AE565}"/>
              </a:ext>
            </a:extLst>
          </p:cNvPr>
          <p:cNvSpPr txBox="1"/>
          <p:nvPr/>
        </p:nvSpPr>
        <p:spPr>
          <a:xfrm>
            <a:off x="2177579" y="639099"/>
            <a:ext cx="2748654" cy="4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2" dirty="0">
                <a:latin typeface="Bahnschrift Light" panose="020B0502040204020203" pitchFamily="34" charset="0"/>
              </a:rPr>
              <a:t>{NAMA KUMPULAN}</a:t>
            </a:r>
          </a:p>
          <a:p>
            <a:r>
              <a:rPr lang="en-US" sz="1102" dirty="0">
                <a:latin typeface="Bahnschrift Light" panose="020B0502040204020203" pitchFamily="34" charset="0"/>
              </a:rPr>
              <a:t>{JABATAN | KEMENTERIAN}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B9CE63-E2DB-4FAA-9DDA-00C0787AE761}"/>
              </a:ext>
            </a:extLst>
          </p:cNvPr>
          <p:cNvSpPr/>
          <p:nvPr/>
        </p:nvSpPr>
        <p:spPr>
          <a:xfrm>
            <a:off x="276680" y="2092005"/>
            <a:ext cx="6428906" cy="2921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Bahnschrift SemiBold" panose="020B0502040204020203" pitchFamily="34" charset="0"/>
              </a:rPr>
              <a:t>MEKANISME PELAKSANAAN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F2CFB5C-B645-4BD4-9D3D-3F277D3EE453}"/>
              </a:ext>
            </a:extLst>
          </p:cNvPr>
          <p:cNvSpPr/>
          <p:nvPr/>
        </p:nvSpPr>
        <p:spPr>
          <a:xfrm>
            <a:off x="276680" y="2569031"/>
            <a:ext cx="6428906" cy="3238635"/>
          </a:xfrm>
          <a:prstGeom prst="roundRect">
            <a:avLst>
              <a:gd name="adj" fmla="val 41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AF0E89-3B45-4A21-A8D9-421BEEED3847}"/>
              </a:ext>
            </a:extLst>
          </p:cNvPr>
          <p:cNvSpPr/>
          <p:nvPr/>
        </p:nvSpPr>
        <p:spPr>
          <a:xfrm>
            <a:off x="800103" y="2467429"/>
            <a:ext cx="5448299" cy="2921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Bahnschrift Light" panose="020B0502040204020203" pitchFamily="34" charset="0"/>
              </a:rPr>
              <a:t>TEKNIK | KAEDAH PENGURUSAN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628DD65-AB86-498F-93FA-E80D4144F3C8}"/>
              </a:ext>
            </a:extLst>
          </p:cNvPr>
          <p:cNvSpPr/>
          <p:nvPr/>
        </p:nvSpPr>
        <p:spPr>
          <a:xfrm>
            <a:off x="276680" y="6052464"/>
            <a:ext cx="6428906" cy="3715657"/>
          </a:xfrm>
          <a:prstGeom prst="roundRect">
            <a:avLst>
              <a:gd name="adj" fmla="val 41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6BBB055-AB14-4FEF-B022-FE3FA3720F1A}"/>
              </a:ext>
            </a:extLst>
          </p:cNvPr>
          <p:cNvSpPr/>
          <p:nvPr/>
        </p:nvSpPr>
        <p:spPr>
          <a:xfrm>
            <a:off x="800104" y="5950865"/>
            <a:ext cx="5448299" cy="2921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Bahnschrift Light" panose="020B0502040204020203" pitchFamily="34" charset="0"/>
              </a:rPr>
              <a:t>INOVASI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D591AA9A-AD9C-46E5-A66C-17E1D6BFD7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07" y="39872"/>
            <a:ext cx="2048434" cy="118272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C336F-BA65-41B3-9878-90675FBAE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1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D0B287F-5969-4A56-BD01-51E10774D132}"/>
              </a:ext>
            </a:extLst>
          </p:cNvPr>
          <p:cNvSpPr/>
          <p:nvPr/>
        </p:nvSpPr>
        <p:spPr>
          <a:xfrm>
            <a:off x="0" y="187960"/>
            <a:ext cx="6858000" cy="194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07D869B-A68F-403A-A051-0A909CC7F6E5}"/>
              </a:ext>
            </a:extLst>
          </p:cNvPr>
          <p:cNvSpPr/>
          <p:nvPr/>
        </p:nvSpPr>
        <p:spPr>
          <a:xfrm>
            <a:off x="0" y="-2"/>
            <a:ext cx="6858000" cy="1130074"/>
          </a:xfrm>
          <a:custGeom>
            <a:avLst/>
            <a:gdLst>
              <a:gd name="connsiteX0" fmla="*/ 0 w 6858000"/>
              <a:gd name="connsiteY0" fmla="*/ 0 h 1130074"/>
              <a:gd name="connsiteX1" fmla="*/ 6858000 w 6858000"/>
              <a:gd name="connsiteY1" fmla="*/ 0 h 1130074"/>
              <a:gd name="connsiteX2" fmla="*/ 6858000 w 6858000"/>
              <a:gd name="connsiteY2" fmla="*/ 1130074 h 1130074"/>
              <a:gd name="connsiteX3" fmla="*/ 4658935 w 6858000"/>
              <a:gd name="connsiteY3" fmla="*/ 1130074 h 1130074"/>
              <a:gd name="connsiteX4" fmla="*/ 4155168 w 6858000"/>
              <a:gd name="connsiteY4" fmla="*/ 193809 h 1130074"/>
              <a:gd name="connsiteX5" fmla="*/ 4155168 w 6858000"/>
              <a:gd name="connsiteY5" fmla="*/ 193459 h 1130074"/>
              <a:gd name="connsiteX6" fmla="*/ 0 w 6858000"/>
              <a:gd name="connsiteY6" fmla="*/ 193459 h 1130074"/>
              <a:gd name="connsiteX7" fmla="*/ 0 w 6858000"/>
              <a:gd name="connsiteY7" fmla="*/ 0 h 1130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130074">
                <a:moveTo>
                  <a:pt x="0" y="0"/>
                </a:moveTo>
                <a:lnTo>
                  <a:pt x="6858000" y="0"/>
                </a:lnTo>
                <a:lnTo>
                  <a:pt x="6858000" y="1130074"/>
                </a:lnTo>
                <a:lnTo>
                  <a:pt x="4658935" y="1130074"/>
                </a:lnTo>
                <a:lnTo>
                  <a:pt x="4155168" y="193809"/>
                </a:lnTo>
                <a:lnTo>
                  <a:pt x="4155168" y="193459"/>
                </a:lnTo>
                <a:lnTo>
                  <a:pt x="0" y="193459"/>
                </a:lnTo>
                <a:lnTo>
                  <a:pt x="0" y="0"/>
                </a:lnTo>
                <a:close/>
              </a:path>
            </a:pathLst>
          </a:custGeom>
          <a:solidFill>
            <a:srgbClr val="3C9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16D5EA-A832-4626-9493-58CA8658719B}"/>
              </a:ext>
            </a:extLst>
          </p:cNvPr>
          <p:cNvSpPr txBox="1"/>
          <p:nvPr/>
        </p:nvSpPr>
        <p:spPr>
          <a:xfrm>
            <a:off x="4695690" y="820440"/>
            <a:ext cx="2565400" cy="200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1" dirty="0">
                <a:solidFill>
                  <a:schemeClr val="bg2"/>
                </a:solidFill>
                <a:latin typeface="Bahnschrift SemiBold" panose="020B0502040204020203" pitchFamily="34" charset="0"/>
              </a:rPr>
              <a:t>ANUGERAH INOVASI PERDANA</a:t>
            </a:r>
          </a:p>
        </p:txBody>
      </p:sp>
      <p:pic>
        <p:nvPicPr>
          <p:cNvPr id="9" name="Picture Placeholder 7" descr="Logo AIP 2018 UPDATED.pdf">
            <a:extLst>
              <a:ext uri="{FF2B5EF4-FFF2-40B4-BE49-F238E27FC236}">
                <a16:creationId xmlns:a16="http://schemas.microsoft.com/office/drawing/2014/main" id="{086CF0AC-E817-4AFD-867B-D21936CE1F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0" b="2890"/>
          <a:stretch>
            <a:fillRect/>
          </a:stretch>
        </p:blipFill>
        <p:spPr>
          <a:xfrm rot="5400000">
            <a:off x="4316753" y="-249011"/>
            <a:ext cx="1222601" cy="1630135"/>
          </a:xfrm>
          <a:prstGeom prst="ellipse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098B8DF-5CA5-400C-9AC9-74D125DACC55}"/>
              </a:ext>
            </a:extLst>
          </p:cNvPr>
          <p:cNvSpPr txBox="1"/>
          <p:nvPr/>
        </p:nvSpPr>
        <p:spPr>
          <a:xfrm>
            <a:off x="194342" y="437575"/>
            <a:ext cx="163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ahnschrift SemiBold" panose="020B0502040204020203" pitchFamily="34" charset="0"/>
              </a:rPr>
              <a:t>LAPORAN</a:t>
            </a:r>
            <a:endParaRPr lang="en-US" sz="1600" dirty="0">
              <a:latin typeface="Bahnschrift SemiBold" panose="020B0502040204020203" pitchFamily="34" charset="0"/>
            </a:endParaRPr>
          </a:p>
          <a:p>
            <a:r>
              <a:rPr lang="en-US" sz="1600" dirty="0">
                <a:latin typeface="Bahnschrift Light" panose="020B0502040204020203" pitchFamily="34" charset="0"/>
              </a:rPr>
              <a:t>INFOGRAFIK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7106EB-B749-4037-8C94-D07D72329AF1}"/>
              </a:ext>
            </a:extLst>
          </p:cNvPr>
          <p:cNvSpPr txBox="1"/>
          <p:nvPr/>
        </p:nvSpPr>
        <p:spPr>
          <a:xfrm>
            <a:off x="276678" y="1086532"/>
            <a:ext cx="1465466" cy="3694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1" dirty="0">
                <a:solidFill>
                  <a:schemeClr val="bg2"/>
                </a:solidFill>
                <a:latin typeface="Bahnschrift SemiBold" panose="020B0502040204020203" pitchFamily="34" charset="0"/>
              </a:rPr>
              <a:t>TAHUN 2025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74A1BA1-7A77-4A8B-9D17-B1E0205BD014}"/>
              </a:ext>
            </a:extLst>
          </p:cNvPr>
          <p:cNvCxnSpPr>
            <a:cxnSpLocks/>
          </p:cNvCxnSpPr>
          <p:nvPr/>
        </p:nvCxnSpPr>
        <p:spPr>
          <a:xfrm>
            <a:off x="2062480" y="502923"/>
            <a:ext cx="0" cy="9529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116743B5-F823-4CB8-9ADF-CD1F2C6649B5}"/>
              </a:ext>
            </a:extLst>
          </p:cNvPr>
          <p:cNvSpPr/>
          <p:nvPr/>
        </p:nvSpPr>
        <p:spPr>
          <a:xfrm>
            <a:off x="276679" y="1522348"/>
            <a:ext cx="6428923" cy="469533"/>
          </a:xfrm>
          <a:prstGeom prst="rect">
            <a:avLst/>
          </a:prstGeom>
          <a:solidFill>
            <a:srgbClr val="3C98CE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ahnschrift Light" panose="020B0502040204020203" pitchFamily="34" charset="0"/>
              </a:rPr>
              <a:t>{NAMA PROJEK}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211DEA-B8FB-452F-A8E6-C5C4215AE565}"/>
              </a:ext>
            </a:extLst>
          </p:cNvPr>
          <p:cNvSpPr txBox="1"/>
          <p:nvPr/>
        </p:nvSpPr>
        <p:spPr>
          <a:xfrm>
            <a:off x="2177579" y="639099"/>
            <a:ext cx="2748654" cy="4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2" dirty="0">
                <a:latin typeface="Bahnschrift Light" panose="020B0502040204020203" pitchFamily="34" charset="0"/>
              </a:rPr>
              <a:t>{NAMA KUMPULAN}</a:t>
            </a:r>
          </a:p>
          <a:p>
            <a:r>
              <a:rPr lang="en-US" sz="1102" dirty="0">
                <a:latin typeface="Bahnschrift Light" panose="020B0502040204020203" pitchFamily="34" charset="0"/>
              </a:rPr>
              <a:t>{JABATAN | KEMENTERIAN}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B9CE63-E2DB-4FAA-9DDA-00C0787AE761}"/>
              </a:ext>
            </a:extLst>
          </p:cNvPr>
          <p:cNvSpPr/>
          <p:nvPr/>
        </p:nvSpPr>
        <p:spPr>
          <a:xfrm>
            <a:off x="276680" y="2092005"/>
            <a:ext cx="6428906" cy="2921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Bahnschrift SemiBold" panose="020B0502040204020203" pitchFamily="34" charset="0"/>
              </a:rPr>
              <a:t>HASIL &amp; IMPAK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AF0E89-3B45-4A21-A8D9-421BEEED3847}"/>
              </a:ext>
            </a:extLst>
          </p:cNvPr>
          <p:cNvSpPr/>
          <p:nvPr/>
        </p:nvSpPr>
        <p:spPr>
          <a:xfrm>
            <a:off x="276677" y="2534963"/>
            <a:ext cx="2898322" cy="33936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Bahnschrift Light" panose="020B0502040204020203" pitchFamily="34" charset="0"/>
              </a:rPr>
              <a:t>PENCAPAIAN OBJEKTIF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45A739-5D4C-4E73-80B9-3907D6E13A24}"/>
              </a:ext>
            </a:extLst>
          </p:cNvPr>
          <p:cNvSpPr/>
          <p:nvPr/>
        </p:nvSpPr>
        <p:spPr>
          <a:xfrm>
            <a:off x="3289300" y="6353477"/>
            <a:ext cx="3416286" cy="2921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Bahnschrift Light" panose="020B0502040204020203" pitchFamily="34" charset="0"/>
              </a:rPr>
              <a:t>IMPAK PELANGGAN LUARAN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6BBB055-AB14-4FEF-B022-FE3FA3720F1A}"/>
              </a:ext>
            </a:extLst>
          </p:cNvPr>
          <p:cNvSpPr/>
          <p:nvPr/>
        </p:nvSpPr>
        <p:spPr>
          <a:xfrm>
            <a:off x="3289300" y="2547662"/>
            <a:ext cx="3416286" cy="2921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Bahnschrift Light" panose="020B0502040204020203" pitchFamily="34" charset="0"/>
              </a:rPr>
              <a:t>IMPAK PELANGGAN DALAMAN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C6409C7-F96D-4930-B029-D705C2687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07" y="39872"/>
            <a:ext cx="2048434" cy="118272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D8DBBDB-4F08-4CC0-B8DD-839C380D315F}"/>
              </a:ext>
            </a:extLst>
          </p:cNvPr>
          <p:cNvSpPr/>
          <p:nvPr/>
        </p:nvSpPr>
        <p:spPr>
          <a:xfrm>
            <a:off x="276678" y="2927232"/>
            <a:ext cx="2898322" cy="67908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6250D-9652-4531-B8E4-ADAC0230D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22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D0B287F-5969-4A56-BD01-51E10774D132}"/>
              </a:ext>
            </a:extLst>
          </p:cNvPr>
          <p:cNvSpPr/>
          <p:nvPr/>
        </p:nvSpPr>
        <p:spPr>
          <a:xfrm>
            <a:off x="0" y="187960"/>
            <a:ext cx="6858000" cy="194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07D869B-A68F-403A-A051-0A909CC7F6E5}"/>
              </a:ext>
            </a:extLst>
          </p:cNvPr>
          <p:cNvSpPr/>
          <p:nvPr/>
        </p:nvSpPr>
        <p:spPr>
          <a:xfrm>
            <a:off x="0" y="-2"/>
            <a:ext cx="6858000" cy="1130074"/>
          </a:xfrm>
          <a:custGeom>
            <a:avLst/>
            <a:gdLst>
              <a:gd name="connsiteX0" fmla="*/ 0 w 6858000"/>
              <a:gd name="connsiteY0" fmla="*/ 0 h 1130074"/>
              <a:gd name="connsiteX1" fmla="*/ 6858000 w 6858000"/>
              <a:gd name="connsiteY1" fmla="*/ 0 h 1130074"/>
              <a:gd name="connsiteX2" fmla="*/ 6858000 w 6858000"/>
              <a:gd name="connsiteY2" fmla="*/ 1130074 h 1130074"/>
              <a:gd name="connsiteX3" fmla="*/ 4658935 w 6858000"/>
              <a:gd name="connsiteY3" fmla="*/ 1130074 h 1130074"/>
              <a:gd name="connsiteX4" fmla="*/ 4155168 w 6858000"/>
              <a:gd name="connsiteY4" fmla="*/ 193809 h 1130074"/>
              <a:gd name="connsiteX5" fmla="*/ 4155168 w 6858000"/>
              <a:gd name="connsiteY5" fmla="*/ 193459 h 1130074"/>
              <a:gd name="connsiteX6" fmla="*/ 0 w 6858000"/>
              <a:gd name="connsiteY6" fmla="*/ 193459 h 1130074"/>
              <a:gd name="connsiteX7" fmla="*/ 0 w 6858000"/>
              <a:gd name="connsiteY7" fmla="*/ 0 h 1130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130074">
                <a:moveTo>
                  <a:pt x="0" y="0"/>
                </a:moveTo>
                <a:lnTo>
                  <a:pt x="6858000" y="0"/>
                </a:lnTo>
                <a:lnTo>
                  <a:pt x="6858000" y="1130074"/>
                </a:lnTo>
                <a:lnTo>
                  <a:pt x="4658935" y="1130074"/>
                </a:lnTo>
                <a:lnTo>
                  <a:pt x="4155168" y="193809"/>
                </a:lnTo>
                <a:lnTo>
                  <a:pt x="4155168" y="193459"/>
                </a:lnTo>
                <a:lnTo>
                  <a:pt x="0" y="193459"/>
                </a:lnTo>
                <a:lnTo>
                  <a:pt x="0" y="0"/>
                </a:lnTo>
                <a:close/>
              </a:path>
            </a:pathLst>
          </a:custGeom>
          <a:solidFill>
            <a:srgbClr val="3C9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16D5EA-A832-4626-9493-58CA8658719B}"/>
              </a:ext>
            </a:extLst>
          </p:cNvPr>
          <p:cNvSpPr txBox="1"/>
          <p:nvPr/>
        </p:nvSpPr>
        <p:spPr>
          <a:xfrm>
            <a:off x="4695690" y="820440"/>
            <a:ext cx="2565400" cy="200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1" dirty="0">
                <a:solidFill>
                  <a:schemeClr val="bg2"/>
                </a:solidFill>
                <a:latin typeface="Bahnschrift SemiBold" panose="020B0502040204020203" pitchFamily="34" charset="0"/>
              </a:rPr>
              <a:t>ANUGERAH INOVASI PERDANA</a:t>
            </a:r>
          </a:p>
        </p:txBody>
      </p:sp>
      <p:pic>
        <p:nvPicPr>
          <p:cNvPr id="9" name="Picture Placeholder 7" descr="Logo AIP 2018 UPDATED.pdf">
            <a:extLst>
              <a:ext uri="{FF2B5EF4-FFF2-40B4-BE49-F238E27FC236}">
                <a16:creationId xmlns:a16="http://schemas.microsoft.com/office/drawing/2014/main" id="{086CF0AC-E817-4AFD-867B-D21936CE1F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0" b="2890"/>
          <a:stretch>
            <a:fillRect/>
          </a:stretch>
        </p:blipFill>
        <p:spPr>
          <a:xfrm rot="5400000">
            <a:off x="4316753" y="-249011"/>
            <a:ext cx="1222601" cy="1630135"/>
          </a:xfrm>
          <a:prstGeom prst="ellipse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098B8DF-5CA5-400C-9AC9-74D125DACC55}"/>
              </a:ext>
            </a:extLst>
          </p:cNvPr>
          <p:cNvSpPr txBox="1"/>
          <p:nvPr/>
        </p:nvSpPr>
        <p:spPr>
          <a:xfrm>
            <a:off x="194342" y="437575"/>
            <a:ext cx="163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ahnschrift SemiBold" panose="020B0502040204020203" pitchFamily="34" charset="0"/>
              </a:rPr>
              <a:t>LAPORAN</a:t>
            </a:r>
            <a:endParaRPr lang="en-US" sz="1600" dirty="0">
              <a:latin typeface="Bahnschrift SemiBold" panose="020B0502040204020203" pitchFamily="34" charset="0"/>
            </a:endParaRPr>
          </a:p>
          <a:p>
            <a:r>
              <a:rPr lang="en-US" sz="1600" dirty="0">
                <a:latin typeface="Bahnschrift Light" panose="020B0502040204020203" pitchFamily="34" charset="0"/>
              </a:rPr>
              <a:t>INFOGRAFIK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7106EB-B749-4037-8C94-D07D72329AF1}"/>
              </a:ext>
            </a:extLst>
          </p:cNvPr>
          <p:cNvSpPr txBox="1"/>
          <p:nvPr/>
        </p:nvSpPr>
        <p:spPr>
          <a:xfrm>
            <a:off x="276678" y="1086532"/>
            <a:ext cx="1465466" cy="3694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1" dirty="0">
                <a:solidFill>
                  <a:schemeClr val="bg2"/>
                </a:solidFill>
                <a:latin typeface="Bahnschrift SemiBold" panose="020B0502040204020203" pitchFamily="34" charset="0"/>
              </a:rPr>
              <a:t>TAHUN 2025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74A1BA1-7A77-4A8B-9D17-B1E0205BD014}"/>
              </a:ext>
            </a:extLst>
          </p:cNvPr>
          <p:cNvCxnSpPr>
            <a:cxnSpLocks/>
          </p:cNvCxnSpPr>
          <p:nvPr/>
        </p:nvCxnSpPr>
        <p:spPr>
          <a:xfrm>
            <a:off x="2062480" y="502923"/>
            <a:ext cx="0" cy="9529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116743B5-F823-4CB8-9ADF-CD1F2C6649B5}"/>
              </a:ext>
            </a:extLst>
          </p:cNvPr>
          <p:cNvSpPr/>
          <p:nvPr/>
        </p:nvSpPr>
        <p:spPr>
          <a:xfrm>
            <a:off x="276679" y="1522348"/>
            <a:ext cx="6428923" cy="469533"/>
          </a:xfrm>
          <a:prstGeom prst="rect">
            <a:avLst/>
          </a:prstGeom>
          <a:solidFill>
            <a:srgbClr val="3C98CE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ahnschrift Light" panose="020B0502040204020203" pitchFamily="34" charset="0"/>
              </a:rPr>
              <a:t>{NAMA PROJEK}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211DEA-B8FB-452F-A8E6-C5C4215AE565}"/>
              </a:ext>
            </a:extLst>
          </p:cNvPr>
          <p:cNvSpPr txBox="1"/>
          <p:nvPr/>
        </p:nvSpPr>
        <p:spPr>
          <a:xfrm>
            <a:off x="2177579" y="639099"/>
            <a:ext cx="2748654" cy="4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2" dirty="0">
                <a:latin typeface="Bahnschrift Light" panose="020B0502040204020203" pitchFamily="34" charset="0"/>
              </a:rPr>
              <a:t>{NAMA KUMPULAN}</a:t>
            </a:r>
          </a:p>
          <a:p>
            <a:r>
              <a:rPr lang="en-US" sz="1102" dirty="0">
                <a:latin typeface="Bahnschrift Light" panose="020B0502040204020203" pitchFamily="34" charset="0"/>
              </a:rPr>
              <a:t>{JABATAN | KEMENTERIAN}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F2CFB5C-B645-4BD4-9D3D-3F277D3EE453}"/>
              </a:ext>
            </a:extLst>
          </p:cNvPr>
          <p:cNvSpPr/>
          <p:nvPr/>
        </p:nvSpPr>
        <p:spPr>
          <a:xfrm>
            <a:off x="286068" y="2210141"/>
            <a:ext cx="6428906" cy="3708743"/>
          </a:xfrm>
          <a:prstGeom prst="roundRect">
            <a:avLst>
              <a:gd name="adj" fmla="val 41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AF0E89-3B45-4A21-A8D9-421BEEED3847}"/>
              </a:ext>
            </a:extLst>
          </p:cNvPr>
          <p:cNvSpPr/>
          <p:nvPr/>
        </p:nvSpPr>
        <p:spPr>
          <a:xfrm>
            <a:off x="809491" y="2108539"/>
            <a:ext cx="5448299" cy="2921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Bahnschrift Light" panose="020B0502040204020203" pitchFamily="34" charset="0"/>
              </a:rPr>
              <a:t>CABARAN &amp; MITIGASI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628DD65-AB86-498F-93FA-E80D4144F3C8}"/>
              </a:ext>
            </a:extLst>
          </p:cNvPr>
          <p:cNvSpPr/>
          <p:nvPr/>
        </p:nvSpPr>
        <p:spPr>
          <a:xfrm>
            <a:off x="276663" y="6229491"/>
            <a:ext cx="6428906" cy="3348087"/>
          </a:xfrm>
          <a:prstGeom prst="roundRect">
            <a:avLst>
              <a:gd name="adj" fmla="val 41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6BBB055-AB14-4FEF-B022-FE3FA3720F1A}"/>
              </a:ext>
            </a:extLst>
          </p:cNvPr>
          <p:cNvSpPr/>
          <p:nvPr/>
        </p:nvSpPr>
        <p:spPr>
          <a:xfrm>
            <a:off x="766965" y="6137144"/>
            <a:ext cx="5448299" cy="2921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Bahnschrift Light" panose="020B0502040204020203" pitchFamily="34" charset="0"/>
              </a:rPr>
              <a:t>RANCANGAN LANJUT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A1A6A31-3FE3-4FD7-AEA4-BEE764A116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07" y="39872"/>
            <a:ext cx="2048434" cy="118272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9376A-B273-4BA7-B617-E451E1B5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B99EB-2C23-49DB-BC8C-7F762C93EC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22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49348C962727CE4F8BE78F552F350F17" ma:contentTypeVersion="3" ma:contentTypeDescription="Upload an image or a photograph." ma:contentTypeScope="" ma:versionID="f05e5f4416b701c85a7b9185eb7841fc">
  <xsd:schema xmlns:xsd="http://www.w3.org/2001/XMLSchema" xmlns:xs="http://www.w3.org/2001/XMLSchema" xmlns:p="http://schemas.microsoft.com/office/2006/metadata/properties" xmlns:ns1="http://schemas.microsoft.com/sharepoint/v3" xmlns:ns2="3eb395c1-c26a-485a-a474-2edaaa77b21c" targetNamespace="http://schemas.microsoft.com/office/2006/metadata/properties" ma:root="true" ma:fieldsID="9c4191d3e6713a79fd22a1099e5b9935" ns1:_="" ns2:_="">
    <xsd:import namespace="http://schemas.microsoft.com/sharepoint/v3"/>
    <xsd:import namespace="3eb395c1-c26a-485a-a474-2edaaa77b21c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Used as alternative text for the picture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395c1-c26a-485a-a474-2edaaa77b21c" elementFormDefault="qualified">
    <xsd:import namespace="http://schemas.microsoft.com/office/2006/documentManagement/types"/>
    <xsd:import namespace="http://schemas.microsoft.com/office/infopath/2007/PartnerControls"/>
    <xsd:element name="_dlc_DocId" ma:index="2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64E2C6B-ABD1-42A0-B174-7B9BC9490688}"/>
</file>

<file path=customXml/itemProps2.xml><?xml version="1.0" encoding="utf-8"?>
<ds:datastoreItem xmlns:ds="http://schemas.openxmlformats.org/officeDocument/2006/customXml" ds:itemID="{5DDFDA1F-12F5-4C21-9C7F-143FD5C89D79}"/>
</file>

<file path=customXml/itemProps3.xml><?xml version="1.0" encoding="utf-8"?>
<ds:datastoreItem xmlns:ds="http://schemas.openxmlformats.org/officeDocument/2006/customXml" ds:itemID="{F7C45B01-B80D-47BB-A3C7-D489A9FE327E}"/>
</file>

<file path=customXml/itemProps4.xml><?xml version="1.0" encoding="utf-8"?>
<ds:datastoreItem xmlns:ds="http://schemas.openxmlformats.org/officeDocument/2006/customXml" ds:itemID="{2F49E3B5-C8B8-471E-B5B8-2417E4091C8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13384</TotalTime>
  <Words>116</Words>
  <Application>Microsoft Office PowerPoint</Application>
  <PresentationFormat>A4 Paper (210x297 mm)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Bahnschrift Light</vt:lpstr>
      <vt:lpstr>Bahnschrift SemiBold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Rahimah binti Haji Mohd Yussof</dc:creator>
  <cp:lastModifiedBy>Rahimah binti Haji Mohd Yussof</cp:lastModifiedBy>
  <cp:revision>24</cp:revision>
  <dcterms:created xsi:type="dcterms:W3CDTF">2025-02-10T02:28:23Z</dcterms:created>
  <dcterms:modified xsi:type="dcterms:W3CDTF">2025-03-04T02:04:40Z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0x0101020049348C962727CE4F8BE78F552F350F17</vt:lpwstr>
  </property>
</Properties>
</file>