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625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6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5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hart2.xml" ContentType="application/vnd.openxmlformats-officedocument.drawingml.chart+xml"/>
  <Override PartName="/ppt/charts/colors3.xml" ContentType="application/vnd.ms-office.chartcolor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layout4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4.xml" ContentType="application/vnd.openxmlformats-officedocument.presentationml.tag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54" r:id="rId2"/>
    <p:sldMasterId id="2147483865" r:id="rId3"/>
    <p:sldMasterId id="2147483927" r:id="rId4"/>
    <p:sldMasterId id="2147483981" r:id="rId5"/>
    <p:sldMasterId id="2147484012" r:id="rId6"/>
    <p:sldMasterId id="2147484125" r:id="rId7"/>
    <p:sldMasterId id="2147484271" r:id="rId8"/>
    <p:sldMasterId id="2147484302" r:id="rId9"/>
  </p:sldMasterIdLst>
  <p:notesMasterIdLst>
    <p:notesMasterId r:id="rId38"/>
  </p:notesMasterIdLst>
  <p:handoutMasterIdLst>
    <p:handoutMasterId r:id="rId39"/>
  </p:handoutMasterIdLst>
  <p:sldIdLst>
    <p:sldId id="606" r:id="rId10"/>
    <p:sldId id="630" r:id="rId11"/>
    <p:sldId id="632" r:id="rId12"/>
    <p:sldId id="629" r:id="rId13"/>
    <p:sldId id="635" r:id="rId14"/>
    <p:sldId id="668" r:id="rId15"/>
    <p:sldId id="671" r:id="rId16"/>
    <p:sldId id="641" r:id="rId17"/>
    <p:sldId id="654" r:id="rId18"/>
    <p:sldId id="666" r:id="rId19"/>
    <p:sldId id="669" r:id="rId20"/>
    <p:sldId id="647" r:id="rId21"/>
    <p:sldId id="655" r:id="rId22"/>
    <p:sldId id="663" r:id="rId23"/>
    <p:sldId id="646" r:id="rId24"/>
    <p:sldId id="670" r:id="rId25"/>
    <p:sldId id="636" r:id="rId26"/>
    <p:sldId id="657" r:id="rId27"/>
    <p:sldId id="653" r:id="rId28"/>
    <p:sldId id="640" r:id="rId29"/>
    <p:sldId id="643" r:id="rId30"/>
    <p:sldId id="673" r:id="rId31"/>
    <p:sldId id="656" r:id="rId32"/>
    <p:sldId id="650" r:id="rId33"/>
    <p:sldId id="672" r:id="rId34"/>
    <p:sldId id="660" r:id="rId35"/>
    <p:sldId id="661" r:id="rId36"/>
    <p:sldId id="662" r:id="rId37"/>
  </p:sldIdLst>
  <p:sldSz cx="9144000" cy="6858000" type="screen4x3"/>
  <p:notesSz cx="7010400" cy="92964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pos="5585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B7C78"/>
    <a:srgbClr val="953735"/>
    <a:srgbClr val="D04E06"/>
    <a:srgbClr val="00823B"/>
    <a:srgbClr val="F86514"/>
    <a:srgbClr val="EF5F0F"/>
    <a:srgbClr val="FFFF66"/>
    <a:srgbClr val="DC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434" autoAdjust="0"/>
  </p:normalViewPr>
  <p:slideViewPr>
    <p:cSldViewPr snapToGrid="0" showGuides="1">
      <p:cViewPr>
        <p:scale>
          <a:sx n="70" d="100"/>
          <a:sy n="70" d="100"/>
        </p:scale>
        <p:origin x="1290" y="84"/>
      </p:cViewPr>
      <p:guideLst>
        <p:guide orient="horz" pos="3974"/>
        <p:guide pos="2880"/>
        <p:guide pos="158"/>
        <p:guide pos="5585"/>
        <p:guide orient="horz" pos="34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258"/>
    </p:cViewPr>
  </p:sorterViewPr>
  <p:notesViewPr>
    <p:cSldViewPr snapToGrid="0" showGuides="1">
      <p:cViewPr varScale="1">
        <p:scale>
          <a:sx n="65" d="100"/>
          <a:sy n="65" d="100"/>
        </p:scale>
        <p:origin x="3082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1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hajimohdasyraf:Desktop:HPC:Nutritional%20Labeling%20Survey%20Data%20An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96897158456529"/>
          <c:y val="0.12756968091814858"/>
          <c:w val="0.56723310477058964"/>
          <c:h val="0.7648820784462101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Lbl>
              <c:idx val="1"/>
              <c:layout>
                <c:manualLayout>
                  <c:x val="-9.1575091575091579E-3"/>
                  <c:y val="-0.151696086726248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Yes (98%)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FED-4071-8656-36D801686FD8}"/>
                </c:ext>
                <c:ext xmlns:c15="http://schemas.microsoft.com/office/drawing/2012/chart" uri="{CE6537A1-D6FC-4f65-9D91-7224C49458BB}">
                  <c15:layout>
                    <c:manualLayout>
                      <c:w val="0.28914835164835168"/>
                      <c:h val="0.4106151920633582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38003663003663002"/>
                  <c:y val="0.112806371445977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No</a:t>
                    </a:r>
                    <a:r>
                      <a:rPr lang="en-US" baseline="0" dirty="0"/>
                      <a:t> (2%)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FED-4071-8656-36D801686FD8}"/>
                </c:ext>
                <c:ext xmlns:c15="http://schemas.microsoft.com/office/drawing/2012/chart" uri="{CE6537A1-D6FC-4f65-9D91-7224C49458BB}">
                  <c15:layout>
                    <c:manualLayout>
                      <c:w val="0.41666666666666669"/>
                      <c:h val="0.1955310438396943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'Section C'!$A$50:$A$52</c:f>
              <c:strCache>
                <c:ptCount val="3"/>
                <c:pt idx="0">
                  <c:v>Would you like to see this logo on packaged food sold in Brunei's supermarkets to help you make healthier choices?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'Section C'!$B$50:$B$52</c:f>
              <c:numCache>
                <c:formatCode>General</c:formatCode>
                <c:ptCount val="3"/>
                <c:pt idx="1">
                  <c:v>97.4</c:v>
                </c:pt>
                <c:pt idx="2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ED-4071-8656-36D801686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8987890080526302"/>
          <c:y val="5.5322902273332003E-2"/>
          <c:w val="0.10000840192497"/>
          <c:h val="0.16156574901978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>
                <a:solidFill>
                  <a:srgbClr val="C00000"/>
                </a:solidFill>
              </a:rPr>
              <a:t>Jumlah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produk</a:t>
            </a:r>
            <a:r>
              <a:rPr lang="en-US" baseline="0" dirty="0" smtClean="0">
                <a:solidFill>
                  <a:srgbClr val="C00000"/>
                </a:solidFill>
              </a:rPr>
              <a:t> yang </a:t>
            </a:r>
            <a:r>
              <a:rPr lang="en-US" baseline="0" dirty="0" err="1" smtClean="0">
                <a:solidFill>
                  <a:srgbClr val="C00000"/>
                </a:solidFill>
              </a:rPr>
              <a:t>diluluskan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dengan</a:t>
            </a:r>
            <a:r>
              <a:rPr lang="en-US" baseline="0" dirty="0" smtClean="0">
                <a:solidFill>
                  <a:srgbClr val="C00000"/>
                </a:solidFill>
              </a:rPr>
              <a:t> Logo </a:t>
            </a:r>
            <a:r>
              <a:rPr lang="en-US" baseline="0" dirty="0" err="1" smtClean="0">
                <a:solidFill>
                  <a:srgbClr val="C00000"/>
                </a:solidFill>
              </a:rPr>
              <a:t>Pilihan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Lebih</a:t>
            </a:r>
            <a:r>
              <a:rPr lang="en-US" baseline="0" dirty="0" smtClean="0">
                <a:solidFill>
                  <a:srgbClr val="C00000"/>
                </a:solidFill>
              </a:rPr>
              <a:t> </a:t>
            </a:r>
            <a:r>
              <a:rPr lang="en-US" baseline="0" dirty="0" err="1" smtClean="0">
                <a:solidFill>
                  <a:srgbClr val="C00000"/>
                </a:solidFill>
              </a:rPr>
              <a:t>Sihat</a:t>
            </a:r>
            <a:endParaRPr lang="en-US" dirty="0">
              <a:solidFill>
                <a:srgbClr val="C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mmm\-yy</c:formatCode>
                <c:ptCount val="9"/>
                <c:pt idx="0">
                  <c:v>42767</c:v>
                </c:pt>
                <c:pt idx="1">
                  <c:v>42826</c:v>
                </c:pt>
                <c:pt idx="2">
                  <c:v>42917</c:v>
                </c:pt>
                <c:pt idx="3">
                  <c:v>43009</c:v>
                </c:pt>
                <c:pt idx="4">
                  <c:v>43070</c:v>
                </c:pt>
                <c:pt idx="5">
                  <c:v>43132</c:v>
                </c:pt>
                <c:pt idx="6">
                  <c:v>43221</c:v>
                </c:pt>
                <c:pt idx="7">
                  <c:v>43252</c:v>
                </c:pt>
                <c:pt idx="8">
                  <c:v>43435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</c:v>
                </c:pt>
                <c:pt idx="1">
                  <c:v>10</c:v>
                </c:pt>
                <c:pt idx="2">
                  <c:v>28</c:v>
                </c:pt>
                <c:pt idx="3">
                  <c:v>52</c:v>
                </c:pt>
                <c:pt idx="4">
                  <c:v>57</c:v>
                </c:pt>
                <c:pt idx="5">
                  <c:v>59</c:v>
                </c:pt>
                <c:pt idx="6">
                  <c:v>62</c:v>
                </c:pt>
                <c:pt idx="7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1638836640"/>
        <c:axId val="-163883609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Trajectory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mmm\-yy</c:formatCode>
                <c:ptCount val="9"/>
                <c:pt idx="0">
                  <c:v>42767</c:v>
                </c:pt>
                <c:pt idx="1">
                  <c:v>42826</c:v>
                </c:pt>
                <c:pt idx="2">
                  <c:v>42917</c:v>
                </c:pt>
                <c:pt idx="3">
                  <c:v>43009</c:v>
                </c:pt>
                <c:pt idx="4">
                  <c:v>43070</c:v>
                </c:pt>
                <c:pt idx="5">
                  <c:v>43132</c:v>
                </c:pt>
                <c:pt idx="6">
                  <c:v>43221</c:v>
                </c:pt>
                <c:pt idx="7">
                  <c:v>43252</c:v>
                </c:pt>
                <c:pt idx="8">
                  <c:v>43435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4</c:v>
                </c:pt>
                <c:pt idx="1">
                  <c:v>14</c:v>
                </c:pt>
                <c:pt idx="2">
                  <c:v>32</c:v>
                </c:pt>
                <c:pt idx="3">
                  <c:v>48</c:v>
                </c:pt>
                <c:pt idx="4">
                  <c:v>64</c:v>
                </c:pt>
                <c:pt idx="5">
                  <c:v>76</c:v>
                </c:pt>
                <c:pt idx="6">
                  <c:v>94</c:v>
                </c:pt>
                <c:pt idx="7">
                  <c:v>100</c:v>
                </c:pt>
                <c:pt idx="8">
                  <c:v>137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38836640"/>
        <c:axId val="-1638836096"/>
      </c:lineChart>
      <c:dateAx>
        <c:axId val="-163883664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8836096"/>
        <c:crosses val="autoZero"/>
        <c:auto val="1"/>
        <c:lblOffset val="100"/>
        <c:baseTimeUnit val="months"/>
      </c:dateAx>
      <c:valAx>
        <c:axId val="-163883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883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</a:rPr>
              <a:t>Percentage of consumers reading nutrition labels &amp; choosing healthier food products</a:t>
            </a:r>
            <a:endParaRPr lang="en-US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2017</c:v>
                </c:pt>
              </c:numCache>
            </c:numRef>
          </c:cat>
          <c:val>
            <c:numRef>
              <c:f>Sheet1!$B$2:$B$3</c:f>
              <c:numCache>
                <c:formatCode>0.00%</c:formatCode>
                <c:ptCount val="2"/>
                <c:pt idx="0">
                  <c:v>0.85299999999999998</c:v>
                </c:pt>
                <c:pt idx="1">
                  <c:v>0.77800000000000002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5"/>
        <c:axId val="-1301073568"/>
        <c:axId val="-130108118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Trajectory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noFill/>
                    </a:ln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2017</c:v>
                </c:pt>
              </c:numCache>
            </c:numRef>
          </c:cat>
          <c:val>
            <c:numRef>
              <c:f>Sheet1!$C$2:$C$3</c:f>
              <c:numCache>
                <c:formatCode>0.00%</c:formatCode>
                <c:ptCount val="2"/>
                <c:pt idx="0">
                  <c:v>0.85299999999999998</c:v>
                </c:pt>
                <c:pt idx="1">
                  <c:v>0.89500000000000002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01073568"/>
        <c:axId val="-1301081184"/>
      </c:lineChart>
      <c:catAx>
        <c:axId val="-130107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01081184"/>
        <c:crosses val="autoZero"/>
        <c:auto val="1"/>
        <c:lblAlgn val="ctr"/>
        <c:lblOffset val="100"/>
        <c:noMultiLvlLbl val="0"/>
      </c:catAx>
      <c:valAx>
        <c:axId val="-13010811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0107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anchor="t" anchorCtr="0"/>
    <a:lstStyle/>
    <a:p>
      <a:pPr>
        <a:defRPr>
          <a:ln>
            <a:noFill/>
          </a:ln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9A99B-257E-4D6D-9168-CD9FF00FF24F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C0CDE84F-F3AE-431B-B59E-62D46D56D860}">
      <dgm:prSet phldrT="[Text]"/>
      <dgm:spPr/>
      <dgm:t>
        <a:bodyPr/>
        <a:lstStyle/>
        <a:p>
          <a:pPr rtl="0"/>
          <a:r>
            <a:rPr kumimoji="0" lang="en-US" b="1" i="0" u="none" strike="noStrike" cap="none" spc="0" normalizeH="0" baseline="0" dirty="0" smtClean="0">
              <a:ln/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Highly Educated</a:t>
          </a:r>
          <a:r>
            <a:rPr kumimoji="0" lang="en-US" b="1" i="0" u="none" strike="noStrike" cap="none" spc="0" normalizeH="0" dirty="0" smtClean="0">
              <a:ln/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 and Skilled Citizens</a:t>
          </a:r>
          <a:endParaRPr lang="en-US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6C85B6-4D94-4FDB-ABDA-C4EF4EBDB4F5}" type="parTrans" cxnId="{814F1788-AA79-451B-AE29-EF012F387389}">
      <dgm:prSet/>
      <dgm:spPr/>
      <dgm:t>
        <a:bodyPr/>
        <a:lstStyle/>
        <a:p>
          <a:endParaRPr lang="en-US"/>
        </a:p>
      </dgm:t>
    </dgm:pt>
    <dgm:pt modelId="{6B8D3F12-FF77-4E68-9CA3-14150FF5A693}" type="sibTrans" cxnId="{814F1788-AA79-451B-AE29-EF012F387389}">
      <dgm:prSet/>
      <dgm:spPr/>
      <dgm:t>
        <a:bodyPr/>
        <a:lstStyle/>
        <a:p>
          <a:endParaRPr lang="en-US"/>
        </a:p>
      </dgm:t>
    </dgm:pt>
    <dgm:pt modelId="{90C2A673-2722-447A-8BC6-CC40FD1AAA6C}">
      <dgm:prSet phldrT="[Text]"/>
      <dgm:spPr/>
      <dgm:t>
        <a:bodyPr/>
        <a:lstStyle/>
        <a:p>
          <a:pPr rtl="0"/>
          <a:r>
            <a:rPr kumimoji="0" lang="en-US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Quality of Life</a:t>
          </a:r>
          <a:endParaRPr lang="en-US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B27B2D-00DF-496F-9F89-E2716AA75DE5}" type="parTrans" cxnId="{F606498B-3566-4571-B8AA-0BF5F4D3CDC6}">
      <dgm:prSet/>
      <dgm:spPr/>
      <dgm:t>
        <a:bodyPr/>
        <a:lstStyle/>
        <a:p>
          <a:endParaRPr lang="en-US"/>
        </a:p>
      </dgm:t>
    </dgm:pt>
    <dgm:pt modelId="{411CD892-65EB-4A89-8AE7-D43F12BC95E2}" type="sibTrans" cxnId="{F606498B-3566-4571-B8AA-0BF5F4D3CDC6}">
      <dgm:prSet/>
      <dgm:spPr/>
      <dgm:t>
        <a:bodyPr/>
        <a:lstStyle/>
        <a:p>
          <a:endParaRPr lang="en-US"/>
        </a:p>
      </dgm:t>
    </dgm:pt>
    <dgm:pt modelId="{CE2AE87E-E5CF-4747-8BA4-AC26584D1ADB}">
      <dgm:prSet phldrT="[Text]"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Dynamic and sustainable economy</a:t>
          </a:r>
          <a:endParaRPr lang="en-US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748D93-D13C-4354-819A-880CB2286380}" type="parTrans" cxnId="{F57505FC-2F07-4165-A82D-24CFB63847DF}">
      <dgm:prSet/>
      <dgm:spPr/>
      <dgm:t>
        <a:bodyPr/>
        <a:lstStyle/>
        <a:p>
          <a:endParaRPr lang="en-US"/>
        </a:p>
      </dgm:t>
    </dgm:pt>
    <dgm:pt modelId="{2AC872B1-F75A-4162-88E4-D9F6529B9A14}" type="sibTrans" cxnId="{F57505FC-2F07-4165-A82D-24CFB63847DF}">
      <dgm:prSet/>
      <dgm:spPr/>
      <dgm:t>
        <a:bodyPr/>
        <a:lstStyle/>
        <a:p>
          <a:endParaRPr lang="en-US"/>
        </a:p>
      </dgm:t>
    </dgm:pt>
    <dgm:pt modelId="{DAC444D7-80F9-4C3C-847E-14EF16E29325}" type="pres">
      <dgm:prSet presAssocID="{6FD9A99B-257E-4D6D-9168-CD9FF00FF24F}" presName="Name0" presStyleCnt="0">
        <dgm:presLayoutVars>
          <dgm:dir/>
          <dgm:resizeHandles val="exact"/>
        </dgm:presLayoutVars>
      </dgm:prSet>
      <dgm:spPr/>
    </dgm:pt>
    <dgm:pt modelId="{78D54C1F-0700-4FC0-9646-D9E7D5BBF7EF}" type="pres">
      <dgm:prSet presAssocID="{6FD9A99B-257E-4D6D-9168-CD9FF00FF24F}" presName="fgShape" presStyleLbl="fgShp" presStyleIdx="0" presStyleCnt="1" custLinFactNeighborY="-9177"/>
      <dgm:spPr/>
    </dgm:pt>
    <dgm:pt modelId="{5038FCCF-1B49-403A-A51F-2455EF1CE610}" type="pres">
      <dgm:prSet presAssocID="{6FD9A99B-257E-4D6D-9168-CD9FF00FF24F}" presName="linComp" presStyleCnt="0"/>
      <dgm:spPr/>
    </dgm:pt>
    <dgm:pt modelId="{1C0733A7-4321-4924-8608-C6AE201E903D}" type="pres">
      <dgm:prSet presAssocID="{C0CDE84F-F3AE-431B-B59E-62D46D56D860}" presName="compNode" presStyleCnt="0"/>
      <dgm:spPr/>
    </dgm:pt>
    <dgm:pt modelId="{1644864C-FDBF-4782-8CBC-474A642D6EB6}" type="pres">
      <dgm:prSet presAssocID="{C0CDE84F-F3AE-431B-B59E-62D46D56D860}" presName="bkgdShape" presStyleLbl="node1" presStyleIdx="0" presStyleCnt="3" custLinFactNeighborX="-16261"/>
      <dgm:spPr/>
      <dgm:t>
        <a:bodyPr/>
        <a:lstStyle/>
        <a:p>
          <a:endParaRPr lang="en-US"/>
        </a:p>
      </dgm:t>
    </dgm:pt>
    <dgm:pt modelId="{C3704621-B855-4BFB-9B07-D5FF0C2281B9}" type="pres">
      <dgm:prSet presAssocID="{C0CDE84F-F3AE-431B-B59E-62D46D56D86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76A73-B4C3-4341-B99E-9A30EF0EFD88}" type="pres">
      <dgm:prSet presAssocID="{C0CDE84F-F3AE-431B-B59E-62D46D56D860}" presName="invisiNode" presStyleLbl="node1" presStyleIdx="0" presStyleCnt="3"/>
      <dgm:spPr/>
    </dgm:pt>
    <dgm:pt modelId="{9879A0D7-3159-47FA-84ED-931949CC899D}" type="pres">
      <dgm:prSet presAssocID="{C0CDE84F-F3AE-431B-B59E-62D46D56D860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9086388-B309-435A-A4D6-F9331B7A97BE}" type="pres">
      <dgm:prSet presAssocID="{6B8D3F12-FF77-4E68-9CA3-14150FF5A69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E3F565F-A8BC-4F92-92E1-C30230B9BFE6}" type="pres">
      <dgm:prSet presAssocID="{90C2A673-2722-447A-8BC6-CC40FD1AAA6C}" presName="compNode" presStyleCnt="0"/>
      <dgm:spPr/>
    </dgm:pt>
    <dgm:pt modelId="{8363161B-76FB-40B1-92DB-10F2AF176F88}" type="pres">
      <dgm:prSet presAssocID="{90C2A673-2722-447A-8BC6-CC40FD1AAA6C}" presName="bkgdShape" presStyleLbl="node1" presStyleIdx="1" presStyleCnt="3"/>
      <dgm:spPr/>
      <dgm:t>
        <a:bodyPr/>
        <a:lstStyle/>
        <a:p>
          <a:endParaRPr lang="en-US"/>
        </a:p>
      </dgm:t>
    </dgm:pt>
    <dgm:pt modelId="{BFE655B3-E90F-4B2A-95F5-9ABB1DCA9567}" type="pres">
      <dgm:prSet presAssocID="{90C2A673-2722-447A-8BC6-CC40FD1AAA6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28305-2691-44F4-8413-193343CB0E2D}" type="pres">
      <dgm:prSet presAssocID="{90C2A673-2722-447A-8BC6-CC40FD1AAA6C}" presName="invisiNode" presStyleLbl="node1" presStyleIdx="1" presStyleCnt="3"/>
      <dgm:spPr/>
    </dgm:pt>
    <dgm:pt modelId="{0A420AA3-86D5-4A93-B470-CF4081462914}" type="pres">
      <dgm:prSet presAssocID="{90C2A673-2722-447A-8BC6-CC40FD1AAA6C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C296DE75-8A36-4813-A11B-D9AB7DA58FC2}" type="pres">
      <dgm:prSet presAssocID="{411CD892-65EB-4A89-8AE7-D43F12BC95E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DDC6709-7031-42C3-AB5B-1F9B1E34E1B1}" type="pres">
      <dgm:prSet presAssocID="{CE2AE87E-E5CF-4747-8BA4-AC26584D1ADB}" presName="compNode" presStyleCnt="0"/>
      <dgm:spPr/>
    </dgm:pt>
    <dgm:pt modelId="{BB51DC07-F841-4FED-B53D-5FCA7FEADA9E}" type="pres">
      <dgm:prSet presAssocID="{CE2AE87E-E5CF-4747-8BA4-AC26584D1ADB}" presName="bkgdShape" presStyleLbl="node1" presStyleIdx="2" presStyleCnt="3"/>
      <dgm:spPr/>
      <dgm:t>
        <a:bodyPr/>
        <a:lstStyle/>
        <a:p>
          <a:endParaRPr lang="en-US"/>
        </a:p>
      </dgm:t>
    </dgm:pt>
    <dgm:pt modelId="{DA9C1F4F-7FC3-4BDB-884D-07915E857A55}" type="pres">
      <dgm:prSet presAssocID="{CE2AE87E-E5CF-4747-8BA4-AC26584D1AD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C63DF-D5E3-46DF-9878-2F36B3FBA907}" type="pres">
      <dgm:prSet presAssocID="{CE2AE87E-E5CF-4747-8BA4-AC26584D1ADB}" presName="invisiNode" presStyleLbl="node1" presStyleIdx="2" presStyleCnt="3"/>
      <dgm:spPr/>
    </dgm:pt>
    <dgm:pt modelId="{548703D4-041D-416A-9374-4F56062A7644}" type="pres">
      <dgm:prSet presAssocID="{CE2AE87E-E5CF-4747-8BA4-AC26584D1ADB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8FECB531-3DAC-4B34-A80A-7975499E9070}" type="presOf" srcId="{C0CDE84F-F3AE-431B-B59E-62D46D56D860}" destId="{C3704621-B855-4BFB-9B07-D5FF0C2281B9}" srcOrd="1" destOrd="0" presId="urn:microsoft.com/office/officeart/2005/8/layout/hList7"/>
    <dgm:cxn modelId="{0D43C33B-816E-49E8-8CFC-BDFF93A45C6A}" type="presOf" srcId="{C0CDE84F-F3AE-431B-B59E-62D46D56D860}" destId="{1644864C-FDBF-4782-8CBC-474A642D6EB6}" srcOrd="0" destOrd="0" presId="urn:microsoft.com/office/officeart/2005/8/layout/hList7"/>
    <dgm:cxn modelId="{83B48702-34D7-497A-A2E8-37C1C7770A75}" type="presOf" srcId="{411CD892-65EB-4A89-8AE7-D43F12BC95E2}" destId="{C296DE75-8A36-4813-A11B-D9AB7DA58FC2}" srcOrd="0" destOrd="0" presId="urn:microsoft.com/office/officeart/2005/8/layout/hList7"/>
    <dgm:cxn modelId="{B024B65C-FAEB-42D5-AC63-9722EAAB04A9}" type="presOf" srcId="{CE2AE87E-E5CF-4747-8BA4-AC26584D1ADB}" destId="{DA9C1F4F-7FC3-4BDB-884D-07915E857A55}" srcOrd="1" destOrd="0" presId="urn:microsoft.com/office/officeart/2005/8/layout/hList7"/>
    <dgm:cxn modelId="{0A52F62D-8C14-4F71-894F-D2E6325967A4}" type="presOf" srcId="{90C2A673-2722-447A-8BC6-CC40FD1AAA6C}" destId="{BFE655B3-E90F-4B2A-95F5-9ABB1DCA9567}" srcOrd="1" destOrd="0" presId="urn:microsoft.com/office/officeart/2005/8/layout/hList7"/>
    <dgm:cxn modelId="{814F1788-AA79-451B-AE29-EF012F387389}" srcId="{6FD9A99B-257E-4D6D-9168-CD9FF00FF24F}" destId="{C0CDE84F-F3AE-431B-B59E-62D46D56D860}" srcOrd="0" destOrd="0" parTransId="{156C85B6-4D94-4FDB-ABDA-C4EF4EBDB4F5}" sibTransId="{6B8D3F12-FF77-4E68-9CA3-14150FF5A693}"/>
    <dgm:cxn modelId="{9BED9868-1A28-4DF5-A6A7-998D64E9FABC}" type="presOf" srcId="{6B8D3F12-FF77-4E68-9CA3-14150FF5A693}" destId="{69086388-B309-435A-A4D6-F9331B7A97BE}" srcOrd="0" destOrd="0" presId="urn:microsoft.com/office/officeart/2005/8/layout/hList7"/>
    <dgm:cxn modelId="{F606498B-3566-4571-B8AA-0BF5F4D3CDC6}" srcId="{6FD9A99B-257E-4D6D-9168-CD9FF00FF24F}" destId="{90C2A673-2722-447A-8BC6-CC40FD1AAA6C}" srcOrd="1" destOrd="0" parTransId="{D4B27B2D-00DF-496F-9F89-E2716AA75DE5}" sibTransId="{411CD892-65EB-4A89-8AE7-D43F12BC95E2}"/>
    <dgm:cxn modelId="{CBD759F3-2CA3-452A-9DB6-278E08D8BB73}" type="presOf" srcId="{6FD9A99B-257E-4D6D-9168-CD9FF00FF24F}" destId="{DAC444D7-80F9-4C3C-847E-14EF16E29325}" srcOrd="0" destOrd="0" presId="urn:microsoft.com/office/officeart/2005/8/layout/hList7"/>
    <dgm:cxn modelId="{1593DF66-3AEE-4B66-955D-431090A1A32F}" type="presOf" srcId="{CE2AE87E-E5CF-4747-8BA4-AC26584D1ADB}" destId="{BB51DC07-F841-4FED-B53D-5FCA7FEADA9E}" srcOrd="0" destOrd="0" presId="urn:microsoft.com/office/officeart/2005/8/layout/hList7"/>
    <dgm:cxn modelId="{22ADFD4C-57BB-431D-A7AB-9B6BC3403E33}" type="presOf" srcId="{90C2A673-2722-447A-8BC6-CC40FD1AAA6C}" destId="{8363161B-76FB-40B1-92DB-10F2AF176F88}" srcOrd="0" destOrd="0" presId="urn:microsoft.com/office/officeart/2005/8/layout/hList7"/>
    <dgm:cxn modelId="{F57505FC-2F07-4165-A82D-24CFB63847DF}" srcId="{6FD9A99B-257E-4D6D-9168-CD9FF00FF24F}" destId="{CE2AE87E-E5CF-4747-8BA4-AC26584D1ADB}" srcOrd="2" destOrd="0" parTransId="{92748D93-D13C-4354-819A-880CB2286380}" sibTransId="{2AC872B1-F75A-4162-88E4-D9F6529B9A14}"/>
    <dgm:cxn modelId="{E09DEFE7-1704-4552-8451-7EDD4FC8A8B5}" type="presParOf" srcId="{DAC444D7-80F9-4C3C-847E-14EF16E29325}" destId="{78D54C1F-0700-4FC0-9646-D9E7D5BBF7EF}" srcOrd="0" destOrd="0" presId="urn:microsoft.com/office/officeart/2005/8/layout/hList7"/>
    <dgm:cxn modelId="{2773D022-7204-4962-B399-80C79BAAC553}" type="presParOf" srcId="{DAC444D7-80F9-4C3C-847E-14EF16E29325}" destId="{5038FCCF-1B49-403A-A51F-2455EF1CE610}" srcOrd="1" destOrd="0" presId="urn:microsoft.com/office/officeart/2005/8/layout/hList7"/>
    <dgm:cxn modelId="{8652E07D-F6B6-436E-820A-7AFDCB91965C}" type="presParOf" srcId="{5038FCCF-1B49-403A-A51F-2455EF1CE610}" destId="{1C0733A7-4321-4924-8608-C6AE201E903D}" srcOrd="0" destOrd="0" presId="urn:microsoft.com/office/officeart/2005/8/layout/hList7"/>
    <dgm:cxn modelId="{B874061A-766A-4AAF-9B97-F6F152A2BA63}" type="presParOf" srcId="{1C0733A7-4321-4924-8608-C6AE201E903D}" destId="{1644864C-FDBF-4782-8CBC-474A642D6EB6}" srcOrd="0" destOrd="0" presId="urn:microsoft.com/office/officeart/2005/8/layout/hList7"/>
    <dgm:cxn modelId="{65DC6D76-EBF9-4B33-9B04-4FF4D6E79213}" type="presParOf" srcId="{1C0733A7-4321-4924-8608-C6AE201E903D}" destId="{C3704621-B855-4BFB-9B07-D5FF0C2281B9}" srcOrd="1" destOrd="0" presId="urn:microsoft.com/office/officeart/2005/8/layout/hList7"/>
    <dgm:cxn modelId="{5BB25ECA-8352-44C8-8153-A104BCA1F6C4}" type="presParOf" srcId="{1C0733A7-4321-4924-8608-C6AE201E903D}" destId="{E0E76A73-B4C3-4341-B99E-9A30EF0EFD88}" srcOrd="2" destOrd="0" presId="urn:microsoft.com/office/officeart/2005/8/layout/hList7"/>
    <dgm:cxn modelId="{7106E8A9-D43F-4DA0-917E-0FDDCA23D8D7}" type="presParOf" srcId="{1C0733A7-4321-4924-8608-C6AE201E903D}" destId="{9879A0D7-3159-47FA-84ED-931949CC899D}" srcOrd="3" destOrd="0" presId="urn:microsoft.com/office/officeart/2005/8/layout/hList7"/>
    <dgm:cxn modelId="{D8336EDF-6799-4CC9-B0DE-FD11874083AF}" type="presParOf" srcId="{5038FCCF-1B49-403A-A51F-2455EF1CE610}" destId="{69086388-B309-435A-A4D6-F9331B7A97BE}" srcOrd="1" destOrd="0" presId="urn:microsoft.com/office/officeart/2005/8/layout/hList7"/>
    <dgm:cxn modelId="{78425AEB-B864-4BFF-ACF9-19FDA8CD2A60}" type="presParOf" srcId="{5038FCCF-1B49-403A-A51F-2455EF1CE610}" destId="{1E3F565F-A8BC-4F92-92E1-C30230B9BFE6}" srcOrd="2" destOrd="0" presId="urn:microsoft.com/office/officeart/2005/8/layout/hList7"/>
    <dgm:cxn modelId="{CBA70F18-E412-45F9-AEC7-DA37C683C669}" type="presParOf" srcId="{1E3F565F-A8BC-4F92-92E1-C30230B9BFE6}" destId="{8363161B-76FB-40B1-92DB-10F2AF176F88}" srcOrd="0" destOrd="0" presId="urn:microsoft.com/office/officeart/2005/8/layout/hList7"/>
    <dgm:cxn modelId="{60D13D7A-9698-431A-894E-FFBC335AD254}" type="presParOf" srcId="{1E3F565F-A8BC-4F92-92E1-C30230B9BFE6}" destId="{BFE655B3-E90F-4B2A-95F5-9ABB1DCA9567}" srcOrd="1" destOrd="0" presId="urn:microsoft.com/office/officeart/2005/8/layout/hList7"/>
    <dgm:cxn modelId="{D4869186-C0F9-4A03-ACAB-3A7B1DE2F571}" type="presParOf" srcId="{1E3F565F-A8BC-4F92-92E1-C30230B9BFE6}" destId="{0E728305-2691-44F4-8413-193343CB0E2D}" srcOrd="2" destOrd="0" presId="urn:microsoft.com/office/officeart/2005/8/layout/hList7"/>
    <dgm:cxn modelId="{FE3C27DB-3A34-4F3F-8967-009EA88C8CB7}" type="presParOf" srcId="{1E3F565F-A8BC-4F92-92E1-C30230B9BFE6}" destId="{0A420AA3-86D5-4A93-B470-CF4081462914}" srcOrd="3" destOrd="0" presId="urn:microsoft.com/office/officeart/2005/8/layout/hList7"/>
    <dgm:cxn modelId="{E15B99AF-3978-48D2-AB38-EC0927ED8504}" type="presParOf" srcId="{5038FCCF-1B49-403A-A51F-2455EF1CE610}" destId="{C296DE75-8A36-4813-A11B-D9AB7DA58FC2}" srcOrd="3" destOrd="0" presId="urn:microsoft.com/office/officeart/2005/8/layout/hList7"/>
    <dgm:cxn modelId="{8FA71283-A479-46A4-AD1B-AC6246F23B60}" type="presParOf" srcId="{5038FCCF-1B49-403A-A51F-2455EF1CE610}" destId="{9DDC6709-7031-42C3-AB5B-1F9B1E34E1B1}" srcOrd="4" destOrd="0" presId="urn:microsoft.com/office/officeart/2005/8/layout/hList7"/>
    <dgm:cxn modelId="{9BDD165B-D442-4F4F-8D8F-D0DCA38ACF68}" type="presParOf" srcId="{9DDC6709-7031-42C3-AB5B-1F9B1E34E1B1}" destId="{BB51DC07-F841-4FED-B53D-5FCA7FEADA9E}" srcOrd="0" destOrd="0" presId="urn:microsoft.com/office/officeart/2005/8/layout/hList7"/>
    <dgm:cxn modelId="{D30B9FE7-FF70-45A8-83D2-8B960F600C52}" type="presParOf" srcId="{9DDC6709-7031-42C3-AB5B-1F9B1E34E1B1}" destId="{DA9C1F4F-7FC3-4BDB-884D-07915E857A55}" srcOrd="1" destOrd="0" presId="urn:microsoft.com/office/officeart/2005/8/layout/hList7"/>
    <dgm:cxn modelId="{0F600981-60D2-4297-B44C-FB4F29C52BC0}" type="presParOf" srcId="{9DDC6709-7031-42C3-AB5B-1F9B1E34E1B1}" destId="{059C63DF-D5E3-46DF-9878-2F36B3FBA907}" srcOrd="2" destOrd="0" presId="urn:microsoft.com/office/officeart/2005/8/layout/hList7"/>
    <dgm:cxn modelId="{DDC9D038-03CF-4050-A29D-193CAC627BBA}" type="presParOf" srcId="{9DDC6709-7031-42C3-AB5B-1F9B1E34E1B1}" destId="{548703D4-041D-416A-9374-4F56062A764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554169-7DE9-4741-9422-231D3589D20C}" type="doc">
      <dgm:prSet loTypeId="urn:microsoft.com/office/officeart/2005/8/layout/target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F88F250-AB3A-4BA4-98EC-1422B99828EB}">
      <dgm:prSet phldrT="[Text]" custT="1"/>
      <dgm:spPr/>
      <dgm:t>
        <a:bodyPr/>
        <a:lstStyle/>
        <a:p>
          <a:pPr algn="ctr"/>
          <a:r>
            <a:rPr lang="en-US" sz="32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Bersama</a:t>
          </a:r>
          <a:r>
            <a: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Arah</a:t>
          </a:r>
          <a:r>
            <a: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Warga</a:t>
          </a:r>
          <a:r>
            <a: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Sihat</a:t>
          </a:r>
          <a:endParaRPr lang="en-US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F46355-F5EF-4A4F-88F4-2FDC38B11E30}" type="parTrans" cxnId="{C5D8CDEF-12CF-4643-9F6F-1EA59F842993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D6AE9-1718-4B3F-BEDD-52E681876474}" type="sibTrans" cxnId="{C5D8CDEF-12CF-4643-9F6F-1EA59F842993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E47AB-71AA-4EB7-82E6-C642ED4E08FA}">
      <dgm:prSet phldrT="[Text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Health is Everyone’s Business</a:t>
          </a:r>
          <a:endParaRPr lang="en-US" sz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9333F0-7923-4588-9EBA-7985A66EBA99}" type="parTrans" cxnId="{E5BCD97A-1412-487F-83F3-027A21A26C11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2F53E-615B-4D2B-8FA8-BF6BC75E088D}" type="sibTrans" cxnId="{E5BCD97A-1412-487F-83F3-027A21A26C11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4C296C-058F-41E8-B9AB-99FF73FA9F1B}">
      <dgm:prSet phldrT="[Text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Prevention and Control of </a:t>
          </a:r>
          <a:r>
            <a:rPr lang="en-US" sz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Noncommunicable</a:t>
          </a:r>
          <a:r>
            <a: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Diseases</a:t>
          </a:r>
          <a:endParaRPr lang="en-US" sz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86A54A-60C3-4C7A-B0E3-288AA6861D07}" type="parTrans" cxnId="{96E6BF8B-C736-41C1-86EF-D06B0A3E6D73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493DEA-1587-4E89-9D83-594E8BB9DCEB}" type="sibTrans" cxnId="{96E6BF8B-C736-41C1-86EF-D06B0A3E6D73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0A3580-F4BE-429B-814B-FFF503B76460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en-US" sz="24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Memperkasa</a:t>
          </a:r>
          <a:r>
            <a: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Warga</a:t>
          </a:r>
          <a:r>
            <a: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arah</a:t>
          </a:r>
          <a:r>
            <a: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kehidupan</a:t>
          </a:r>
          <a:r>
            <a: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sihat</a:t>
          </a:r>
          <a:endParaRPr lang="en-US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2BDD4A-D7A3-4532-B3F9-DE69E1D820D4}" type="parTrans" cxnId="{BED109A7-E0B3-4996-BDC2-942847B6C74F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118D25-05ED-4EDD-855E-63984C1A12A4}" type="sibTrans" cxnId="{BED109A7-E0B3-4996-BDC2-942847B6C74F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F8F36E-227D-4CC3-AED2-69E397843709}">
      <dgm:prSet phldrT="[Text]"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Kanak-Kanak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Remaja</a:t>
          </a:r>
          <a:endParaRPr lang="en-US" sz="18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BD6073-4F98-47D2-86DA-5C8D017B09A6}" type="parTrans" cxnId="{542D156F-2115-4D2A-9889-6DB65FDF40CB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C9A58-625D-4B4A-9F80-91658B63647B}" type="sibTrans" cxnId="{542D156F-2115-4D2A-9889-6DB65FDF40CB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61BCBC-6637-4AEA-8BF3-3B46A708885E}">
      <dgm:prSet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Delivery of excellence services</a:t>
          </a:r>
          <a:endParaRPr lang="en-US" sz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0B8B77-C383-42BB-911F-9B9718A3C777}" type="parTrans" cxnId="{597CCDCA-1CF9-4410-986C-54E942252AF8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87EC78-34C2-46A1-94CA-A0FDBE771CBB}" type="sibTrans" cxnId="{597CCDCA-1CF9-4410-986C-54E942252AF8}">
      <dgm:prSet/>
      <dgm:spPr/>
      <dgm:t>
        <a:bodyPr/>
        <a:lstStyle/>
        <a:p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339423-7AD2-450D-BF9F-63557F9AE21D}">
      <dgm:prSet phldrT="[Text]" custScaleX="30976" custScaleY="42880" custLinFactNeighborX="-33434" custLinFactNeighborY="7103"/>
      <dgm:spPr>
        <a:solidFill>
          <a:srgbClr val="92D050"/>
        </a:solidFill>
      </dgm:spPr>
    </dgm:pt>
    <dgm:pt modelId="{9FCA5440-77B2-49E6-8563-3F021166508B}" type="parTrans" cxnId="{BDF824D9-2545-4339-A282-DC08CE85A60B}">
      <dgm:prSet/>
      <dgm:spPr/>
      <dgm:t>
        <a:bodyPr/>
        <a:lstStyle/>
        <a:p>
          <a:endParaRPr lang="en-US"/>
        </a:p>
      </dgm:t>
    </dgm:pt>
    <dgm:pt modelId="{B9A60EAE-6A65-41F2-B919-BB9930009904}" type="sibTrans" cxnId="{BDF824D9-2545-4339-A282-DC08CE85A60B}">
      <dgm:prSet/>
      <dgm:spPr/>
      <dgm:t>
        <a:bodyPr/>
        <a:lstStyle/>
        <a:p>
          <a:endParaRPr lang="en-US"/>
        </a:p>
      </dgm:t>
    </dgm:pt>
    <dgm:pt modelId="{471A8797-248B-48FC-AADD-477078BCD868}">
      <dgm:prSet phldrT="[Text]" custScaleX="30976" custScaleY="42880" custLinFactNeighborX="-33434" custLinFactNeighborY="7103"/>
      <dgm:spPr>
        <a:solidFill>
          <a:srgbClr val="92D050"/>
        </a:solidFill>
      </dgm:spPr>
    </dgm:pt>
    <dgm:pt modelId="{E89D2CE9-BA26-405D-A9BB-046CF1918CD2}" type="parTrans" cxnId="{FFBD4881-FE39-4CD4-9B54-90137405F062}">
      <dgm:prSet/>
      <dgm:spPr/>
      <dgm:t>
        <a:bodyPr/>
        <a:lstStyle/>
        <a:p>
          <a:endParaRPr lang="en-US"/>
        </a:p>
      </dgm:t>
    </dgm:pt>
    <dgm:pt modelId="{F415A2F3-87E5-4CB2-BE3F-54E750129CCA}" type="sibTrans" cxnId="{FFBD4881-FE39-4CD4-9B54-90137405F062}">
      <dgm:prSet/>
      <dgm:spPr/>
      <dgm:t>
        <a:bodyPr/>
        <a:lstStyle/>
        <a:p>
          <a:endParaRPr lang="en-US"/>
        </a:p>
      </dgm:t>
    </dgm:pt>
    <dgm:pt modelId="{F14FE05A-1C4A-4A2A-86BC-CFA8E04D3F10}" type="pres">
      <dgm:prSet presAssocID="{0A554169-7DE9-4741-9422-231D3589D20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59D10CF-D748-47B6-815D-F4F5D81B8366}" type="pres">
      <dgm:prSet presAssocID="{0A554169-7DE9-4741-9422-231D3589D20C}" presName="outerBox" presStyleCnt="0"/>
      <dgm:spPr/>
    </dgm:pt>
    <dgm:pt modelId="{1A94D649-16A6-431A-9B65-40837B443FC9}" type="pres">
      <dgm:prSet presAssocID="{0A554169-7DE9-4741-9422-231D3589D20C}" presName="outerBoxParent" presStyleLbl="node1" presStyleIdx="0" presStyleCnt="3" custLinFactNeighborY="1911"/>
      <dgm:spPr/>
      <dgm:t>
        <a:bodyPr/>
        <a:lstStyle/>
        <a:p>
          <a:endParaRPr lang="en-US"/>
        </a:p>
      </dgm:t>
    </dgm:pt>
    <dgm:pt modelId="{4E04D418-33DC-419A-ACC4-D1B89642AC03}" type="pres">
      <dgm:prSet presAssocID="{0A554169-7DE9-4741-9422-231D3589D20C}" presName="outerBoxChildren" presStyleCnt="0"/>
      <dgm:spPr/>
    </dgm:pt>
    <dgm:pt modelId="{B17F2C1B-2B93-4564-BBD6-D101E5332FA1}" type="pres">
      <dgm:prSet presAssocID="{17AE47AB-71AA-4EB7-82E6-C642ED4E08FA}" presName="oChild" presStyleLbl="fgAcc1" presStyleIdx="0" presStyleCnt="3" custScaleX="118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20A58-012D-4591-8BF6-431FA91702BA}" type="pres">
      <dgm:prSet presAssocID="{5F92F53E-615B-4D2B-8FA8-BF6BC75E088D}" presName="outerSibTrans" presStyleCnt="0"/>
      <dgm:spPr/>
    </dgm:pt>
    <dgm:pt modelId="{4C83F9FD-5849-4AB6-B105-ADC5B21D456B}" type="pres">
      <dgm:prSet presAssocID="{584C296C-058F-41E8-B9AB-99FF73FA9F1B}" presName="oChild" presStyleLbl="fgAcc1" presStyleIdx="1" presStyleCnt="3" custScaleX="118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4D5ADC-BED6-4B45-A8BD-F658DAE0E8EB}" type="pres">
      <dgm:prSet presAssocID="{83493DEA-1587-4E89-9D83-594E8BB9DCEB}" presName="outerSibTrans" presStyleCnt="0"/>
      <dgm:spPr/>
    </dgm:pt>
    <dgm:pt modelId="{958B6764-5CFF-4DFE-B165-D17AFFAAADD3}" type="pres">
      <dgm:prSet presAssocID="{5F61BCBC-6637-4AEA-8BF3-3B46A708885E}" presName="oChild" presStyleLbl="fgAcc1" presStyleIdx="2" presStyleCnt="3" custScaleX="120905" custLinFactNeighborY="37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0D10C6-9FFE-4DD3-8521-5C01FE9E31B2}" type="pres">
      <dgm:prSet presAssocID="{0A554169-7DE9-4741-9422-231D3589D20C}" presName="middleBox" presStyleCnt="0"/>
      <dgm:spPr/>
    </dgm:pt>
    <dgm:pt modelId="{B636429A-D6BD-4D9A-8410-9641DEB64977}" type="pres">
      <dgm:prSet presAssocID="{0A554169-7DE9-4741-9422-231D3589D20C}" presName="middleBoxParent" presStyleLbl="node1" presStyleIdx="1" presStyleCnt="3" custScaleX="98351" custScaleY="92482" custLinFactNeighborX="-431" custLinFactNeighborY="13327"/>
      <dgm:spPr/>
      <dgm:t>
        <a:bodyPr/>
        <a:lstStyle/>
        <a:p>
          <a:endParaRPr lang="en-US"/>
        </a:p>
      </dgm:t>
    </dgm:pt>
    <dgm:pt modelId="{846AE73B-9DE1-42C5-9211-DB2CC7B951E3}" type="pres">
      <dgm:prSet presAssocID="{0A554169-7DE9-4741-9422-231D3589D20C}" presName="middleBoxChildren" presStyleCnt="0"/>
      <dgm:spPr/>
    </dgm:pt>
    <dgm:pt modelId="{842FA028-49B1-4C5F-B8B6-F4CF44EC3DFE}" type="pres">
      <dgm:prSet presAssocID="{0A554169-7DE9-4741-9422-231D3589D20C}" presName="centerBox" presStyleCnt="0"/>
      <dgm:spPr/>
    </dgm:pt>
    <dgm:pt modelId="{58DCA28A-5FA9-401C-88CA-895BC2A44E26}" type="pres">
      <dgm:prSet presAssocID="{0A554169-7DE9-4741-9422-231D3589D20C}" presName="centerBoxParent" presStyleLbl="node1" presStyleIdx="2" presStyleCnt="3" custScaleX="30976" custScaleY="42880" custLinFactNeighborX="-33434" custLinFactNeighborY="7991"/>
      <dgm:spPr>
        <a:solidFill>
          <a:srgbClr val="92D050"/>
        </a:solidFill>
      </dgm:spPr>
      <dgm:t>
        <a:bodyPr/>
        <a:lstStyle/>
        <a:p>
          <a:endParaRPr lang="en-US"/>
        </a:p>
      </dgm:t>
    </dgm:pt>
  </dgm:ptLst>
  <dgm:cxnLst>
    <dgm:cxn modelId="{597CCDCA-1CF9-4410-986C-54E942252AF8}" srcId="{8F88F250-AB3A-4BA4-98EC-1422B99828EB}" destId="{5F61BCBC-6637-4AEA-8BF3-3B46A708885E}" srcOrd="2" destOrd="0" parTransId="{DF0B8B77-C383-42BB-911F-9B9718A3C777}" sibTransId="{0B87EC78-34C2-46A1-94CA-A0FDBE771CBB}"/>
    <dgm:cxn modelId="{542D156F-2115-4D2A-9889-6DB65FDF40CB}" srcId="{0A554169-7DE9-4741-9422-231D3589D20C}" destId="{3FF8F36E-227D-4CC3-AED2-69E397843709}" srcOrd="2" destOrd="0" parTransId="{0EBD6073-4F98-47D2-86DA-5C8D017B09A6}" sibTransId="{709C9A58-625D-4B4A-9F80-91658B63647B}"/>
    <dgm:cxn modelId="{BDF824D9-2545-4339-A282-DC08CE85A60B}" srcId="{0A554169-7DE9-4741-9422-231D3589D20C}" destId="{A6339423-7AD2-450D-BF9F-63557F9AE21D}" srcOrd="4" destOrd="0" parTransId="{9FCA5440-77B2-49E6-8563-3F021166508B}" sibTransId="{B9A60EAE-6A65-41F2-B919-BB9930009904}"/>
    <dgm:cxn modelId="{5FCF5E30-4199-4C3B-B12F-D0998B6E6C80}" type="presOf" srcId="{0A554169-7DE9-4741-9422-231D3589D20C}" destId="{F14FE05A-1C4A-4A2A-86BC-CFA8E04D3F10}" srcOrd="0" destOrd="0" presId="urn:microsoft.com/office/officeart/2005/8/layout/target2"/>
    <dgm:cxn modelId="{20771915-D98E-4DC0-B087-A1DF78A94560}" type="presOf" srcId="{120A3580-F4BE-429B-814B-FFF503B76460}" destId="{B636429A-D6BD-4D9A-8410-9641DEB64977}" srcOrd="0" destOrd="0" presId="urn:microsoft.com/office/officeart/2005/8/layout/target2"/>
    <dgm:cxn modelId="{C5D8CDEF-12CF-4643-9F6F-1EA59F842993}" srcId="{0A554169-7DE9-4741-9422-231D3589D20C}" destId="{8F88F250-AB3A-4BA4-98EC-1422B99828EB}" srcOrd="0" destOrd="0" parTransId="{AEF46355-F5EF-4A4F-88F4-2FDC38B11E30}" sibTransId="{E36D6AE9-1718-4B3F-BEDD-52E681876474}"/>
    <dgm:cxn modelId="{37F5269F-927B-451E-9A40-A6F0ABC3504B}" type="presOf" srcId="{8F88F250-AB3A-4BA4-98EC-1422B99828EB}" destId="{1A94D649-16A6-431A-9B65-40837B443FC9}" srcOrd="0" destOrd="0" presId="urn:microsoft.com/office/officeart/2005/8/layout/target2"/>
    <dgm:cxn modelId="{3BD8F7A8-A2EB-4E81-B73D-2C1FBF6B29F5}" type="presOf" srcId="{584C296C-058F-41E8-B9AB-99FF73FA9F1B}" destId="{4C83F9FD-5849-4AB6-B105-ADC5B21D456B}" srcOrd="0" destOrd="0" presId="urn:microsoft.com/office/officeart/2005/8/layout/target2"/>
    <dgm:cxn modelId="{BED109A7-E0B3-4996-BDC2-942847B6C74F}" srcId="{0A554169-7DE9-4741-9422-231D3589D20C}" destId="{120A3580-F4BE-429B-814B-FFF503B76460}" srcOrd="1" destOrd="0" parTransId="{B72BDD4A-D7A3-4532-B3F9-DE69E1D820D4}" sibTransId="{30118D25-05ED-4EDD-855E-63984C1A12A4}"/>
    <dgm:cxn modelId="{BDD73508-60F5-4D65-93DE-83DDB96EFFB6}" type="presOf" srcId="{17AE47AB-71AA-4EB7-82E6-C642ED4E08FA}" destId="{B17F2C1B-2B93-4564-BBD6-D101E5332FA1}" srcOrd="0" destOrd="0" presId="urn:microsoft.com/office/officeart/2005/8/layout/target2"/>
    <dgm:cxn modelId="{E5BCD97A-1412-487F-83F3-027A21A26C11}" srcId="{8F88F250-AB3A-4BA4-98EC-1422B99828EB}" destId="{17AE47AB-71AA-4EB7-82E6-C642ED4E08FA}" srcOrd="0" destOrd="0" parTransId="{999333F0-7923-4588-9EBA-7985A66EBA99}" sibTransId="{5F92F53E-615B-4D2B-8FA8-BF6BC75E088D}"/>
    <dgm:cxn modelId="{D0B94BCB-0053-4FCB-8E2D-9F4D38A7844F}" type="presOf" srcId="{5F61BCBC-6637-4AEA-8BF3-3B46A708885E}" destId="{958B6764-5CFF-4DFE-B165-D17AFFAAADD3}" srcOrd="0" destOrd="0" presId="urn:microsoft.com/office/officeart/2005/8/layout/target2"/>
    <dgm:cxn modelId="{FFBD4881-FE39-4CD4-9B54-90137405F062}" srcId="{0A554169-7DE9-4741-9422-231D3589D20C}" destId="{471A8797-248B-48FC-AADD-477078BCD868}" srcOrd="3" destOrd="0" parTransId="{E89D2CE9-BA26-405D-A9BB-046CF1918CD2}" sibTransId="{F415A2F3-87E5-4CB2-BE3F-54E750129CCA}"/>
    <dgm:cxn modelId="{96E6BF8B-C736-41C1-86EF-D06B0A3E6D73}" srcId="{8F88F250-AB3A-4BA4-98EC-1422B99828EB}" destId="{584C296C-058F-41E8-B9AB-99FF73FA9F1B}" srcOrd="1" destOrd="0" parTransId="{0886A54A-60C3-4C7A-B0E3-288AA6861D07}" sibTransId="{83493DEA-1587-4E89-9D83-594E8BB9DCEB}"/>
    <dgm:cxn modelId="{9A7824D9-663C-4B9C-B4C6-2FCD01FD0DB5}" type="presOf" srcId="{3FF8F36E-227D-4CC3-AED2-69E397843709}" destId="{58DCA28A-5FA9-401C-88CA-895BC2A44E26}" srcOrd="0" destOrd="0" presId="urn:microsoft.com/office/officeart/2005/8/layout/target2"/>
    <dgm:cxn modelId="{0E9257DF-7E9A-43B9-8E78-8D2225F721A6}" type="presParOf" srcId="{F14FE05A-1C4A-4A2A-86BC-CFA8E04D3F10}" destId="{C59D10CF-D748-47B6-815D-F4F5D81B8366}" srcOrd="0" destOrd="0" presId="urn:microsoft.com/office/officeart/2005/8/layout/target2"/>
    <dgm:cxn modelId="{831DDFE0-EE85-4AF1-B93E-F032FE77525B}" type="presParOf" srcId="{C59D10CF-D748-47B6-815D-F4F5D81B8366}" destId="{1A94D649-16A6-431A-9B65-40837B443FC9}" srcOrd="0" destOrd="0" presId="urn:microsoft.com/office/officeart/2005/8/layout/target2"/>
    <dgm:cxn modelId="{00305185-91CD-4D2D-9A04-CE1BAA49A882}" type="presParOf" srcId="{C59D10CF-D748-47B6-815D-F4F5D81B8366}" destId="{4E04D418-33DC-419A-ACC4-D1B89642AC03}" srcOrd="1" destOrd="0" presId="urn:microsoft.com/office/officeart/2005/8/layout/target2"/>
    <dgm:cxn modelId="{CAD6747A-3F2A-45C2-9B80-CDF8AC736410}" type="presParOf" srcId="{4E04D418-33DC-419A-ACC4-D1B89642AC03}" destId="{B17F2C1B-2B93-4564-BBD6-D101E5332FA1}" srcOrd="0" destOrd="0" presId="urn:microsoft.com/office/officeart/2005/8/layout/target2"/>
    <dgm:cxn modelId="{2C3803E6-F140-4EE7-91A6-209B5BB2344D}" type="presParOf" srcId="{4E04D418-33DC-419A-ACC4-D1B89642AC03}" destId="{51620A58-012D-4591-8BF6-431FA91702BA}" srcOrd="1" destOrd="0" presId="urn:microsoft.com/office/officeart/2005/8/layout/target2"/>
    <dgm:cxn modelId="{E050F95B-940D-433A-94AD-FA8A56FA1EED}" type="presParOf" srcId="{4E04D418-33DC-419A-ACC4-D1B89642AC03}" destId="{4C83F9FD-5849-4AB6-B105-ADC5B21D456B}" srcOrd="2" destOrd="0" presId="urn:microsoft.com/office/officeart/2005/8/layout/target2"/>
    <dgm:cxn modelId="{49A40EEB-FCDE-4FE1-A0AE-6D0362051EFF}" type="presParOf" srcId="{4E04D418-33DC-419A-ACC4-D1B89642AC03}" destId="{8C4D5ADC-BED6-4B45-A8BD-F658DAE0E8EB}" srcOrd="3" destOrd="0" presId="urn:microsoft.com/office/officeart/2005/8/layout/target2"/>
    <dgm:cxn modelId="{2394A1DA-F33F-4BF5-BC9A-E2DD80800D77}" type="presParOf" srcId="{4E04D418-33DC-419A-ACC4-D1B89642AC03}" destId="{958B6764-5CFF-4DFE-B165-D17AFFAAADD3}" srcOrd="4" destOrd="0" presId="urn:microsoft.com/office/officeart/2005/8/layout/target2"/>
    <dgm:cxn modelId="{214177BD-40D1-49A3-9BD7-0F75D4311F93}" type="presParOf" srcId="{F14FE05A-1C4A-4A2A-86BC-CFA8E04D3F10}" destId="{E60D10C6-9FFE-4DD3-8521-5C01FE9E31B2}" srcOrd="1" destOrd="0" presId="urn:microsoft.com/office/officeart/2005/8/layout/target2"/>
    <dgm:cxn modelId="{71127CBD-1FAF-4884-82D4-9FFB5FB25962}" type="presParOf" srcId="{E60D10C6-9FFE-4DD3-8521-5C01FE9E31B2}" destId="{B636429A-D6BD-4D9A-8410-9641DEB64977}" srcOrd="0" destOrd="0" presId="urn:microsoft.com/office/officeart/2005/8/layout/target2"/>
    <dgm:cxn modelId="{EF64DFB0-FF85-452C-BDDD-8F62B2359553}" type="presParOf" srcId="{E60D10C6-9FFE-4DD3-8521-5C01FE9E31B2}" destId="{846AE73B-9DE1-42C5-9211-DB2CC7B951E3}" srcOrd="1" destOrd="0" presId="urn:microsoft.com/office/officeart/2005/8/layout/target2"/>
    <dgm:cxn modelId="{0B8CDC60-FBFF-4E2F-827C-0C3238B6CBBE}" type="presParOf" srcId="{F14FE05A-1C4A-4A2A-86BC-CFA8E04D3F10}" destId="{842FA028-49B1-4C5F-B8B6-F4CF44EC3DFE}" srcOrd="2" destOrd="0" presId="urn:microsoft.com/office/officeart/2005/8/layout/target2"/>
    <dgm:cxn modelId="{6D32F3CC-DEED-462C-B1D1-C4274CB1B6E5}" type="presParOf" srcId="{842FA028-49B1-4C5F-B8B6-F4CF44EC3DFE}" destId="{58DCA28A-5FA9-401C-88CA-895BC2A44E26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8C1227-22E0-4B97-9EEB-D6E4CE1ADD58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447CD3A-D2DE-455B-88D2-3B2F86CA811D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General socio-economic, cultural and environmental conditions/factors</a:t>
          </a:r>
          <a:endParaRPr lang="en-US" sz="1400" b="1" dirty="0">
            <a:solidFill>
              <a:srgbClr val="000000"/>
            </a:solidFill>
          </a:endParaRPr>
        </a:p>
      </dgm:t>
    </dgm:pt>
    <dgm:pt modelId="{359767E2-32D2-4305-95A6-B786AC1D9DD4}" type="parTrans" cxnId="{50390926-4473-422D-973B-3DC7FFBDB580}">
      <dgm:prSet/>
      <dgm:spPr/>
      <dgm:t>
        <a:bodyPr/>
        <a:lstStyle/>
        <a:p>
          <a:endParaRPr lang="en-US"/>
        </a:p>
      </dgm:t>
    </dgm:pt>
    <dgm:pt modelId="{21474CB2-48B2-4193-8B06-57C674A6BD66}" type="sibTrans" cxnId="{50390926-4473-422D-973B-3DC7FFBDB580}">
      <dgm:prSet/>
      <dgm:spPr/>
      <dgm:t>
        <a:bodyPr/>
        <a:lstStyle/>
        <a:p>
          <a:endParaRPr lang="en-US"/>
        </a:p>
      </dgm:t>
    </dgm:pt>
    <dgm:pt modelId="{0B7D5B4B-0ABE-49F5-9705-38057189B5C8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Social and community networks/factors</a:t>
          </a:r>
          <a:endParaRPr lang="en-US" sz="1400" b="1" dirty="0">
            <a:solidFill>
              <a:srgbClr val="000000"/>
            </a:solidFill>
          </a:endParaRPr>
        </a:p>
      </dgm:t>
    </dgm:pt>
    <dgm:pt modelId="{8B1AE33E-C332-4959-84BC-CBA865E73475}" type="parTrans" cxnId="{AC13D019-C8A4-4424-A647-C2FC5AAC946A}">
      <dgm:prSet/>
      <dgm:spPr/>
      <dgm:t>
        <a:bodyPr/>
        <a:lstStyle/>
        <a:p>
          <a:endParaRPr lang="en-US"/>
        </a:p>
      </dgm:t>
    </dgm:pt>
    <dgm:pt modelId="{11E66636-0080-41A5-989A-01FC7F0A6FC9}" type="sibTrans" cxnId="{AC13D019-C8A4-4424-A647-C2FC5AAC946A}">
      <dgm:prSet/>
      <dgm:spPr/>
      <dgm:t>
        <a:bodyPr/>
        <a:lstStyle/>
        <a:p>
          <a:endParaRPr lang="en-US"/>
        </a:p>
      </dgm:t>
    </dgm:pt>
    <dgm:pt modelId="{7944AD52-A71B-433D-B58D-0DA08A89ACE3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Individual lifestyle factors</a:t>
          </a:r>
          <a:endParaRPr lang="en-US" sz="1400" b="1" dirty="0">
            <a:solidFill>
              <a:srgbClr val="000000"/>
            </a:solidFill>
          </a:endParaRPr>
        </a:p>
      </dgm:t>
    </dgm:pt>
    <dgm:pt modelId="{57BE04A8-199C-4B84-A778-03F802B34D96}" type="parTrans" cxnId="{498604F7-D919-48EE-AD56-0F3DD03C6D98}">
      <dgm:prSet/>
      <dgm:spPr/>
      <dgm:t>
        <a:bodyPr/>
        <a:lstStyle/>
        <a:p>
          <a:endParaRPr lang="en-US"/>
        </a:p>
      </dgm:t>
    </dgm:pt>
    <dgm:pt modelId="{BAE9DCF1-EF1D-4551-89F0-0D393B3D393B}" type="sibTrans" cxnId="{498604F7-D919-48EE-AD56-0F3DD03C6D98}">
      <dgm:prSet/>
      <dgm:spPr/>
      <dgm:t>
        <a:bodyPr/>
        <a:lstStyle/>
        <a:p>
          <a:endParaRPr lang="en-US"/>
        </a:p>
      </dgm:t>
    </dgm:pt>
    <dgm:pt modelId="{5FC5F833-A169-4030-92DF-E922390CF3EC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Individuals</a:t>
          </a:r>
          <a:endParaRPr lang="en-US" sz="1400" b="1" dirty="0">
            <a:solidFill>
              <a:srgbClr val="000000"/>
            </a:solidFill>
          </a:endParaRPr>
        </a:p>
      </dgm:t>
    </dgm:pt>
    <dgm:pt modelId="{354E8BE4-8A63-4D28-8113-66D88E2BBA6A}" type="parTrans" cxnId="{C785D012-50E1-467C-A6C9-0FF96125EFB7}">
      <dgm:prSet/>
      <dgm:spPr/>
      <dgm:t>
        <a:bodyPr/>
        <a:lstStyle/>
        <a:p>
          <a:endParaRPr lang="en-US"/>
        </a:p>
      </dgm:t>
    </dgm:pt>
    <dgm:pt modelId="{0DAF4830-789C-48BA-902B-FB24476C6DA9}" type="sibTrans" cxnId="{C785D012-50E1-467C-A6C9-0FF96125EFB7}">
      <dgm:prSet/>
      <dgm:spPr/>
      <dgm:t>
        <a:bodyPr/>
        <a:lstStyle/>
        <a:p>
          <a:endParaRPr lang="en-US"/>
        </a:p>
      </dgm:t>
    </dgm:pt>
    <dgm:pt modelId="{6E86D389-4465-4659-9F3E-3C3E57AFC136}">
      <dgm:prSet/>
      <dgm:spPr/>
      <dgm:t>
        <a:bodyPr/>
        <a:lstStyle/>
        <a:p>
          <a:endParaRPr lang="en-US" dirty="0">
            <a:solidFill>
              <a:srgbClr val="000000"/>
            </a:solidFill>
          </a:endParaRPr>
        </a:p>
      </dgm:t>
    </dgm:pt>
    <dgm:pt modelId="{A0097687-CE89-4FA1-B0E1-0E66CD8C76CA}" type="parTrans" cxnId="{26782AC0-E105-44C0-905F-9FEBAAD003D7}">
      <dgm:prSet/>
      <dgm:spPr/>
      <dgm:t>
        <a:bodyPr/>
        <a:lstStyle/>
        <a:p>
          <a:endParaRPr lang="en-US"/>
        </a:p>
      </dgm:t>
    </dgm:pt>
    <dgm:pt modelId="{93D9D018-D8F1-4651-A73E-7B85D38AD668}" type="sibTrans" cxnId="{26782AC0-E105-44C0-905F-9FEBAAD003D7}">
      <dgm:prSet/>
      <dgm:spPr/>
      <dgm:t>
        <a:bodyPr/>
        <a:lstStyle/>
        <a:p>
          <a:endParaRPr lang="en-US"/>
        </a:p>
      </dgm:t>
    </dgm:pt>
    <dgm:pt modelId="{711919EF-216C-4FAD-B7AC-1148599E6A41}" type="pres">
      <dgm:prSet presAssocID="{9A8C1227-22E0-4B97-9EEB-D6E4CE1ADD5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3844D8-9405-4EBA-A770-0458FEDA1B6B}" type="pres">
      <dgm:prSet presAssocID="{9A8C1227-22E0-4B97-9EEB-D6E4CE1ADD58}" presName="comp1" presStyleCnt="0"/>
      <dgm:spPr/>
      <dgm:t>
        <a:bodyPr/>
        <a:lstStyle/>
        <a:p>
          <a:endParaRPr lang="en-US"/>
        </a:p>
      </dgm:t>
    </dgm:pt>
    <dgm:pt modelId="{89A697D4-E22B-4805-850C-FFC62B4C899D}" type="pres">
      <dgm:prSet presAssocID="{9A8C1227-22E0-4B97-9EEB-D6E4CE1ADD58}" presName="circle1" presStyleLbl="node1" presStyleIdx="0" presStyleCnt="5" custLinFactNeighborX="-362" custLinFactNeighborY="206"/>
      <dgm:spPr/>
      <dgm:t>
        <a:bodyPr/>
        <a:lstStyle/>
        <a:p>
          <a:endParaRPr lang="en-US"/>
        </a:p>
      </dgm:t>
    </dgm:pt>
    <dgm:pt modelId="{4FB96429-EAFD-49E5-821F-31AB0F6AF6B2}" type="pres">
      <dgm:prSet presAssocID="{9A8C1227-22E0-4B97-9EEB-D6E4CE1ADD58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11988-0612-47F1-90A6-30C634D3288D}" type="pres">
      <dgm:prSet presAssocID="{9A8C1227-22E0-4B97-9EEB-D6E4CE1ADD58}" presName="comp2" presStyleCnt="0"/>
      <dgm:spPr/>
      <dgm:t>
        <a:bodyPr/>
        <a:lstStyle/>
        <a:p>
          <a:endParaRPr lang="en-US"/>
        </a:p>
      </dgm:t>
    </dgm:pt>
    <dgm:pt modelId="{1A5FA559-D89B-427F-9BEA-C01A6580CF48}" type="pres">
      <dgm:prSet presAssocID="{9A8C1227-22E0-4B97-9EEB-D6E4CE1ADD58}" presName="circle2" presStyleLbl="node1" presStyleIdx="1" presStyleCnt="5"/>
      <dgm:spPr/>
      <dgm:t>
        <a:bodyPr/>
        <a:lstStyle/>
        <a:p>
          <a:endParaRPr lang="en-US"/>
        </a:p>
      </dgm:t>
    </dgm:pt>
    <dgm:pt modelId="{BDCE5025-DEFC-4A3E-BB2B-0C3681007D9A}" type="pres">
      <dgm:prSet presAssocID="{9A8C1227-22E0-4B97-9EEB-D6E4CE1ADD58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D59A9-3404-4DD2-95DE-D39C7A898FE1}" type="pres">
      <dgm:prSet presAssocID="{9A8C1227-22E0-4B97-9EEB-D6E4CE1ADD58}" presName="comp3" presStyleCnt="0"/>
      <dgm:spPr/>
      <dgm:t>
        <a:bodyPr/>
        <a:lstStyle/>
        <a:p>
          <a:endParaRPr lang="en-US"/>
        </a:p>
      </dgm:t>
    </dgm:pt>
    <dgm:pt modelId="{8DDA6E76-AE95-43B7-A75D-9D677A1344A3}" type="pres">
      <dgm:prSet presAssocID="{9A8C1227-22E0-4B97-9EEB-D6E4CE1ADD58}" presName="circle3" presStyleLbl="node1" presStyleIdx="2" presStyleCnt="5"/>
      <dgm:spPr/>
      <dgm:t>
        <a:bodyPr/>
        <a:lstStyle/>
        <a:p>
          <a:endParaRPr lang="en-US"/>
        </a:p>
      </dgm:t>
    </dgm:pt>
    <dgm:pt modelId="{EF0594F9-1B0F-4F74-A3DA-B7BE6F6FE41B}" type="pres">
      <dgm:prSet presAssocID="{9A8C1227-22E0-4B97-9EEB-D6E4CE1ADD58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3636A-3670-409B-9BEF-5B780F60E184}" type="pres">
      <dgm:prSet presAssocID="{9A8C1227-22E0-4B97-9EEB-D6E4CE1ADD58}" presName="comp4" presStyleCnt="0"/>
      <dgm:spPr/>
      <dgm:t>
        <a:bodyPr/>
        <a:lstStyle/>
        <a:p>
          <a:endParaRPr lang="en-US"/>
        </a:p>
      </dgm:t>
    </dgm:pt>
    <dgm:pt modelId="{AC845396-2DCC-4ACB-9B8C-91411C4A213A}" type="pres">
      <dgm:prSet presAssocID="{9A8C1227-22E0-4B97-9EEB-D6E4CE1ADD58}" presName="circle4" presStyleLbl="node1" presStyleIdx="3" presStyleCnt="5"/>
      <dgm:spPr/>
      <dgm:t>
        <a:bodyPr/>
        <a:lstStyle/>
        <a:p>
          <a:endParaRPr lang="en-US"/>
        </a:p>
      </dgm:t>
    </dgm:pt>
    <dgm:pt modelId="{E0D19266-8276-40B8-A15E-65D130407A62}" type="pres">
      <dgm:prSet presAssocID="{9A8C1227-22E0-4B97-9EEB-D6E4CE1ADD58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BD929-C30D-4028-9C29-AA359967C0F3}" type="pres">
      <dgm:prSet presAssocID="{9A8C1227-22E0-4B97-9EEB-D6E4CE1ADD58}" presName="comp5" presStyleCnt="0"/>
      <dgm:spPr/>
      <dgm:t>
        <a:bodyPr/>
        <a:lstStyle/>
        <a:p>
          <a:endParaRPr lang="en-US"/>
        </a:p>
      </dgm:t>
    </dgm:pt>
    <dgm:pt modelId="{1F5BBA3B-D7C5-4353-AA90-E1395174A737}" type="pres">
      <dgm:prSet presAssocID="{9A8C1227-22E0-4B97-9EEB-D6E4CE1ADD58}" presName="circle5" presStyleLbl="node1" presStyleIdx="4" presStyleCnt="5" custLinFactNeighborX="-457"/>
      <dgm:spPr/>
      <dgm:t>
        <a:bodyPr/>
        <a:lstStyle/>
        <a:p>
          <a:endParaRPr lang="en-US"/>
        </a:p>
      </dgm:t>
    </dgm:pt>
    <dgm:pt modelId="{EF99C524-81AC-40BC-B740-E716755D50CA}" type="pres">
      <dgm:prSet presAssocID="{9A8C1227-22E0-4B97-9EEB-D6E4CE1ADD58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85D012-50E1-467C-A6C9-0FF96125EFB7}" srcId="{9A8C1227-22E0-4B97-9EEB-D6E4CE1ADD58}" destId="{5FC5F833-A169-4030-92DF-E922390CF3EC}" srcOrd="4" destOrd="0" parTransId="{354E8BE4-8A63-4D28-8113-66D88E2BBA6A}" sibTransId="{0DAF4830-789C-48BA-902B-FB24476C6DA9}"/>
    <dgm:cxn modelId="{D16DBCF3-D027-4C21-BF03-8657D78413EE}" type="presOf" srcId="{E447CD3A-D2DE-455B-88D2-3B2F86CA811D}" destId="{89A697D4-E22B-4805-850C-FFC62B4C899D}" srcOrd="0" destOrd="0" presId="urn:microsoft.com/office/officeart/2005/8/layout/venn2"/>
    <dgm:cxn modelId="{C5EB251D-B309-4547-9AE1-05E8FED91C3D}" type="presOf" srcId="{6E86D389-4465-4659-9F3E-3C3E57AFC136}" destId="{1A5FA559-D89B-427F-9BEA-C01A6580CF48}" srcOrd="0" destOrd="0" presId="urn:microsoft.com/office/officeart/2005/8/layout/venn2"/>
    <dgm:cxn modelId="{CB6EBE71-F500-4631-A51F-5535E94BF9C2}" type="presOf" srcId="{0B7D5B4B-0ABE-49F5-9705-38057189B5C8}" destId="{EF0594F9-1B0F-4F74-A3DA-B7BE6F6FE41B}" srcOrd="1" destOrd="0" presId="urn:microsoft.com/office/officeart/2005/8/layout/venn2"/>
    <dgm:cxn modelId="{02FF8CBE-56D6-49C1-BE14-6A57FAC65A4B}" type="presOf" srcId="{7944AD52-A71B-433D-B58D-0DA08A89ACE3}" destId="{E0D19266-8276-40B8-A15E-65D130407A62}" srcOrd="1" destOrd="0" presId="urn:microsoft.com/office/officeart/2005/8/layout/venn2"/>
    <dgm:cxn modelId="{B3DFD929-C1B4-45EA-AE25-93C0CB1937A1}" type="presOf" srcId="{E447CD3A-D2DE-455B-88D2-3B2F86CA811D}" destId="{4FB96429-EAFD-49E5-821F-31AB0F6AF6B2}" srcOrd="1" destOrd="0" presId="urn:microsoft.com/office/officeart/2005/8/layout/venn2"/>
    <dgm:cxn modelId="{498604F7-D919-48EE-AD56-0F3DD03C6D98}" srcId="{9A8C1227-22E0-4B97-9EEB-D6E4CE1ADD58}" destId="{7944AD52-A71B-433D-B58D-0DA08A89ACE3}" srcOrd="3" destOrd="0" parTransId="{57BE04A8-199C-4B84-A778-03F802B34D96}" sibTransId="{BAE9DCF1-EF1D-4551-89F0-0D393B3D393B}"/>
    <dgm:cxn modelId="{26782AC0-E105-44C0-905F-9FEBAAD003D7}" srcId="{9A8C1227-22E0-4B97-9EEB-D6E4CE1ADD58}" destId="{6E86D389-4465-4659-9F3E-3C3E57AFC136}" srcOrd="1" destOrd="0" parTransId="{A0097687-CE89-4FA1-B0E1-0E66CD8C76CA}" sibTransId="{93D9D018-D8F1-4651-A73E-7B85D38AD668}"/>
    <dgm:cxn modelId="{AC13D019-C8A4-4424-A647-C2FC5AAC946A}" srcId="{9A8C1227-22E0-4B97-9EEB-D6E4CE1ADD58}" destId="{0B7D5B4B-0ABE-49F5-9705-38057189B5C8}" srcOrd="2" destOrd="0" parTransId="{8B1AE33E-C332-4959-84BC-CBA865E73475}" sibTransId="{11E66636-0080-41A5-989A-01FC7F0A6FC9}"/>
    <dgm:cxn modelId="{F8391E7E-291E-4A89-BA6F-9FAA88488D6D}" type="presOf" srcId="{9A8C1227-22E0-4B97-9EEB-D6E4CE1ADD58}" destId="{711919EF-216C-4FAD-B7AC-1148599E6A41}" srcOrd="0" destOrd="0" presId="urn:microsoft.com/office/officeart/2005/8/layout/venn2"/>
    <dgm:cxn modelId="{3D4530FD-9A40-4E2B-A12B-3C6AEF041409}" type="presOf" srcId="{6E86D389-4465-4659-9F3E-3C3E57AFC136}" destId="{BDCE5025-DEFC-4A3E-BB2B-0C3681007D9A}" srcOrd="1" destOrd="0" presId="urn:microsoft.com/office/officeart/2005/8/layout/venn2"/>
    <dgm:cxn modelId="{36978BB5-C02C-4EF2-9EFD-ED9789FC0197}" type="presOf" srcId="{7944AD52-A71B-433D-B58D-0DA08A89ACE3}" destId="{AC845396-2DCC-4ACB-9B8C-91411C4A213A}" srcOrd="0" destOrd="0" presId="urn:microsoft.com/office/officeart/2005/8/layout/venn2"/>
    <dgm:cxn modelId="{89B83BA8-5AEE-4900-8456-4C978DCDB92A}" type="presOf" srcId="{5FC5F833-A169-4030-92DF-E922390CF3EC}" destId="{1F5BBA3B-D7C5-4353-AA90-E1395174A737}" srcOrd="0" destOrd="0" presId="urn:microsoft.com/office/officeart/2005/8/layout/venn2"/>
    <dgm:cxn modelId="{8F3CBBC2-7C31-436B-850E-F5B281B595FD}" type="presOf" srcId="{5FC5F833-A169-4030-92DF-E922390CF3EC}" destId="{EF99C524-81AC-40BC-B740-E716755D50CA}" srcOrd="1" destOrd="0" presId="urn:microsoft.com/office/officeart/2005/8/layout/venn2"/>
    <dgm:cxn modelId="{50390926-4473-422D-973B-3DC7FFBDB580}" srcId="{9A8C1227-22E0-4B97-9EEB-D6E4CE1ADD58}" destId="{E447CD3A-D2DE-455B-88D2-3B2F86CA811D}" srcOrd="0" destOrd="0" parTransId="{359767E2-32D2-4305-95A6-B786AC1D9DD4}" sibTransId="{21474CB2-48B2-4193-8B06-57C674A6BD66}"/>
    <dgm:cxn modelId="{6E87C42A-5D77-42CB-9D23-F18B08894F45}" type="presOf" srcId="{0B7D5B4B-0ABE-49F5-9705-38057189B5C8}" destId="{8DDA6E76-AE95-43B7-A75D-9D677A1344A3}" srcOrd="0" destOrd="0" presId="urn:microsoft.com/office/officeart/2005/8/layout/venn2"/>
    <dgm:cxn modelId="{EEEDE02F-F456-4609-8ADC-19BBEF3A5DEE}" type="presParOf" srcId="{711919EF-216C-4FAD-B7AC-1148599E6A41}" destId="{BA3844D8-9405-4EBA-A770-0458FEDA1B6B}" srcOrd="0" destOrd="0" presId="urn:microsoft.com/office/officeart/2005/8/layout/venn2"/>
    <dgm:cxn modelId="{0AD9B102-6D5C-4B0C-982C-7F8B93D6FC8D}" type="presParOf" srcId="{BA3844D8-9405-4EBA-A770-0458FEDA1B6B}" destId="{89A697D4-E22B-4805-850C-FFC62B4C899D}" srcOrd="0" destOrd="0" presId="urn:microsoft.com/office/officeart/2005/8/layout/venn2"/>
    <dgm:cxn modelId="{4542AB0B-9120-467B-9B2B-7628D5D0E581}" type="presParOf" srcId="{BA3844D8-9405-4EBA-A770-0458FEDA1B6B}" destId="{4FB96429-EAFD-49E5-821F-31AB0F6AF6B2}" srcOrd="1" destOrd="0" presId="urn:microsoft.com/office/officeart/2005/8/layout/venn2"/>
    <dgm:cxn modelId="{F9F1577C-ED23-4E2B-A4D2-13B6A6A91A52}" type="presParOf" srcId="{711919EF-216C-4FAD-B7AC-1148599E6A41}" destId="{A0111988-0612-47F1-90A6-30C634D3288D}" srcOrd="1" destOrd="0" presId="urn:microsoft.com/office/officeart/2005/8/layout/venn2"/>
    <dgm:cxn modelId="{62615EC6-67D5-4606-8612-35242AE27423}" type="presParOf" srcId="{A0111988-0612-47F1-90A6-30C634D3288D}" destId="{1A5FA559-D89B-427F-9BEA-C01A6580CF48}" srcOrd="0" destOrd="0" presId="urn:microsoft.com/office/officeart/2005/8/layout/venn2"/>
    <dgm:cxn modelId="{38FD9940-B09E-4CFC-BB28-94309EC0C94E}" type="presParOf" srcId="{A0111988-0612-47F1-90A6-30C634D3288D}" destId="{BDCE5025-DEFC-4A3E-BB2B-0C3681007D9A}" srcOrd="1" destOrd="0" presId="urn:microsoft.com/office/officeart/2005/8/layout/venn2"/>
    <dgm:cxn modelId="{DEA8D7FA-3286-4EE2-A02D-AAC84CC6A0F4}" type="presParOf" srcId="{711919EF-216C-4FAD-B7AC-1148599E6A41}" destId="{C37D59A9-3404-4DD2-95DE-D39C7A898FE1}" srcOrd="2" destOrd="0" presId="urn:microsoft.com/office/officeart/2005/8/layout/venn2"/>
    <dgm:cxn modelId="{79ECC6D9-F283-4FCE-9F72-D344DB42B750}" type="presParOf" srcId="{C37D59A9-3404-4DD2-95DE-D39C7A898FE1}" destId="{8DDA6E76-AE95-43B7-A75D-9D677A1344A3}" srcOrd="0" destOrd="0" presId="urn:microsoft.com/office/officeart/2005/8/layout/venn2"/>
    <dgm:cxn modelId="{A4B26339-446E-42F5-B267-43B8C1B4D576}" type="presParOf" srcId="{C37D59A9-3404-4DD2-95DE-D39C7A898FE1}" destId="{EF0594F9-1B0F-4F74-A3DA-B7BE6F6FE41B}" srcOrd="1" destOrd="0" presId="urn:microsoft.com/office/officeart/2005/8/layout/venn2"/>
    <dgm:cxn modelId="{3BB65996-188A-41F8-A374-7A2A82B967B7}" type="presParOf" srcId="{711919EF-216C-4FAD-B7AC-1148599E6A41}" destId="{3853636A-3670-409B-9BEF-5B780F60E184}" srcOrd="3" destOrd="0" presId="urn:microsoft.com/office/officeart/2005/8/layout/venn2"/>
    <dgm:cxn modelId="{C000D2C2-EECD-4FE7-80D5-710190282DDB}" type="presParOf" srcId="{3853636A-3670-409B-9BEF-5B780F60E184}" destId="{AC845396-2DCC-4ACB-9B8C-91411C4A213A}" srcOrd="0" destOrd="0" presId="urn:microsoft.com/office/officeart/2005/8/layout/venn2"/>
    <dgm:cxn modelId="{343DB693-B150-4B1E-B601-037C24A54FAD}" type="presParOf" srcId="{3853636A-3670-409B-9BEF-5B780F60E184}" destId="{E0D19266-8276-40B8-A15E-65D130407A62}" srcOrd="1" destOrd="0" presId="urn:microsoft.com/office/officeart/2005/8/layout/venn2"/>
    <dgm:cxn modelId="{6A664CB5-1329-4A82-B201-51A42AC7771A}" type="presParOf" srcId="{711919EF-216C-4FAD-B7AC-1148599E6A41}" destId="{4A4BD929-C30D-4028-9C29-AA359967C0F3}" srcOrd="4" destOrd="0" presId="urn:microsoft.com/office/officeart/2005/8/layout/venn2"/>
    <dgm:cxn modelId="{5A8141B3-B0F1-4F16-AB3D-0BF99698F9F7}" type="presParOf" srcId="{4A4BD929-C30D-4028-9C29-AA359967C0F3}" destId="{1F5BBA3B-D7C5-4353-AA90-E1395174A737}" srcOrd="0" destOrd="0" presId="urn:microsoft.com/office/officeart/2005/8/layout/venn2"/>
    <dgm:cxn modelId="{3F3FA5FD-8A18-4E85-B2E3-9F51662982F7}" type="presParOf" srcId="{4A4BD929-C30D-4028-9C29-AA359967C0F3}" destId="{EF99C524-81AC-40BC-B740-E716755D50C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FB80F8-595A-43E6-9C53-AA0D88AD04E8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SG"/>
        </a:p>
      </dgm:t>
    </dgm:pt>
    <dgm:pt modelId="{57BBE2EC-BFAF-4919-B0EF-D82725697C11}">
      <dgm:prSet custT="1"/>
      <dgm:spPr/>
      <dgm:t>
        <a:bodyPr/>
        <a:lstStyle/>
        <a:p>
          <a:pPr algn="l"/>
          <a:r>
            <a:rPr lang="en-US" sz="2000" b="1" dirty="0">
              <a:solidFill>
                <a:srgbClr val="000000"/>
              </a:solidFill>
              <a:latin typeface="+mn-lt"/>
            </a:rPr>
            <a:t>National Heart Foundation Tick (NHFT)</a:t>
          </a:r>
        </a:p>
        <a:p>
          <a:pPr algn="l"/>
          <a:r>
            <a:rPr lang="en-US" sz="2000" dirty="0">
              <a:solidFill>
                <a:srgbClr val="000000"/>
              </a:solidFill>
              <a:latin typeface="+mn-lt"/>
              <a:sym typeface="Wingdings 2"/>
            </a:rPr>
            <a:t></a:t>
          </a:r>
          <a:r>
            <a:rPr lang="en-US" sz="2000" dirty="0">
              <a:solidFill>
                <a:srgbClr val="000000"/>
              </a:solidFill>
              <a:latin typeface="+mn-lt"/>
            </a:rPr>
            <a:t>85%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pengguna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menggunakan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NHFT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sebagai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panduan</a:t>
          </a:r>
          <a:endParaRPr lang="en-SG" sz="2000" dirty="0">
            <a:solidFill>
              <a:srgbClr val="000000"/>
            </a:solidFill>
            <a:latin typeface="+mn-lt"/>
          </a:endParaRPr>
        </a:p>
      </dgm:t>
    </dgm:pt>
    <dgm:pt modelId="{18BBE342-1B0E-4F3B-97E3-05E59BDFA388}" type="parTrans" cxnId="{D371C207-3B9B-4E09-AAA9-4926453C8FF1}">
      <dgm:prSet/>
      <dgm:spPr/>
      <dgm:t>
        <a:bodyPr/>
        <a:lstStyle/>
        <a:p>
          <a:endParaRPr lang="en-SG">
            <a:solidFill>
              <a:srgbClr val="000000"/>
            </a:solidFill>
          </a:endParaRPr>
        </a:p>
      </dgm:t>
    </dgm:pt>
    <dgm:pt modelId="{93D2D7C7-356C-4A12-B6FC-AF178F1E01B3}" type="sibTrans" cxnId="{D371C207-3B9B-4E09-AAA9-4926453C8FF1}">
      <dgm:prSet/>
      <dgm:spPr/>
      <dgm:t>
        <a:bodyPr/>
        <a:lstStyle/>
        <a:p>
          <a:endParaRPr lang="en-SG">
            <a:solidFill>
              <a:srgbClr val="000000"/>
            </a:solidFill>
          </a:endParaRPr>
        </a:p>
      </dgm:t>
    </dgm:pt>
    <dgm:pt modelId="{6837C20F-3A97-4127-AF5E-B1A11906749E}">
      <dgm:prSet custT="1"/>
      <dgm:spPr/>
      <dgm:t>
        <a:bodyPr/>
        <a:lstStyle/>
        <a:p>
          <a:pPr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dirty="0" smtClean="0">
              <a:solidFill>
                <a:srgbClr val="000000"/>
              </a:solidFill>
              <a:latin typeface="+mn-lt"/>
            </a:rPr>
            <a:t>Brunei Healthier </a:t>
          </a:r>
          <a:r>
            <a:rPr lang="en-US" sz="2000" b="1" dirty="0">
              <a:solidFill>
                <a:srgbClr val="000000"/>
              </a:solidFill>
              <a:latin typeface="+mn-lt"/>
            </a:rPr>
            <a:t>Choice Logo (HCL)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>
              <a:solidFill>
                <a:srgbClr val="000000"/>
              </a:solidFill>
              <a:latin typeface="+mn-lt"/>
              <a:sym typeface="Wingdings 2"/>
            </a:rPr>
            <a:t> </a:t>
          </a:r>
          <a:r>
            <a:rPr lang="en-US" sz="2000" dirty="0">
              <a:solidFill>
                <a:srgbClr val="000000"/>
              </a:solidFill>
              <a:latin typeface="+mn-lt"/>
            </a:rPr>
            <a:t>99%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mahu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melihat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lebih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banyak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produk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makanan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‘pre-packaged’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dengan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logo HCL</a:t>
          </a:r>
          <a:endParaRPr lang="en-US" sz="2000" dirty="0">
            <a:solidFill>
              <a:srgbClr val="000000"/>
            </a:solidFill>
            <a:latin typeface="+mn-lt"/>
          </a:endParaRPr>
        </a:p>
        <a:p>
          <a:pPr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dirty="0">
            <a:solidFill>
              <a:srgbClr val="000000"/>
            </a:solidFill>
            <a:latin typeface="+mn-lt"/>
          </a:endParaRPr>
        </a:p>
      </dgm:t>
    </dgm:pt>
    <dgm:pt modelId="{FF13C8F7-4700-44A3-849A-017F0034D8E0}" type="parTrans" cxnId="{AE9D7A79-9B23-4AA2-BFF8-0F64697E07AE}">
      <dgm:prSet/>
      <dgm:spPr/>
      <dgm:t>
        <a:bodyPr/>
        <a:lstStyle/>
        <a:p>
          <a:endParaRPr lang="en-SG">
            <a:solidFill>
              <a:srgbClr val="000000"/>
            </a:solidFill>
          </a:endParaRPr>
        </a:p>
      </dgm:t>
    </dgm:pt>
    <dgm:pt modelId="{B0383BFB-363C-4191-A584-447BD8E30A3E}" type="sibTrans" cxnId="{AE9D7A79-9B23-4AA2-BFF8-0F64697E07AE}">
      <dgm:prSet/>
      <dgm:spPr/>
      <dgm:t>
        <a:bodyPr/>
        <a:lstStyle/>
        <a:p>
          <a:endParaRPr lang="en-SG">
            <a:solidFill>
              <a:srgbClr val="000000"/>
            </a:solidFill>
          </a:endParaRPr>
        </a:p>
      </dgm:t>
    </dgm:pt>
    <dgm:pt modelId="{DF36BD6D-25EF-443E-A60C-A8B3E4AD5CEB}">
      <dgm:prSet phldrT="[Text]" custT="1"/>
      <dgm:spPr/>
      <dgm:t>
        <a:bodyPr/>
        <a:lstStyle/>
        <a:p>
          <a:pPr algn="l"/>
          <a:r>
            <a:rPr lang="en-US" sz="2000" b="1" dirty="0">
              <a:solidFill>
                <a:srgbClr val="000000"/>
              </a:solidFill>
              <a:latin typeface="+mn-lt"/>
            </a:rPr>
            <a:t>Healthier Choice Symbol (HCS) </a:t>
          </a:r>
        </a:p>
        <a:p>
          <a:pPr algn="l"/>
          <a:r>
            <a:rPr lang="en-US" sz="2000" dirty="0">
              <a:solidFill>
                <a:srgbClr val="000000"/>
              </a:solidFill>
              <a:latin typeface="+mn-lt"/>
              <a:sym typeface="Wingdings 2"/>
            </a:rPr>
            <a:t></a:t>
          </a:r>
          <a:r>
            <a:rPr lang="en-US" sz="2000" dirty="0">
              <a:solidFill>
                <a:srgbClr val="000000"/>
              </a:solidFill>
              <a:latin typeface="+mn-lt"/>
            </a:rPr>
            <a:t>78%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pengguna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menggunakan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HCS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sebagai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panduan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untuk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membeli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produk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lebih</a:t>
          </a:r>
          <a:r>
            <a:rPr lang="en-US" sz="20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dirty="0" err="1" smtClean="0">
              <a:solidFill>
                <a:srgbClr val="000000"/>
              </a:solidFill>
              <a:latin typeface="+mn-lt"/>
            </a:rPr>
            <a:t>sihatt</a:t>
          </a:r>
          <a:endParaRPr lang="en-US" sz="2000" dirty="0">
            <a:solidFill>
              <a:srgbClr val="000000"/>
            </a:solidFill>
            <a:latin typeface="+mn-lt"/>
          </a:endParaRPr>
        </a:p>
      </dgm:t>
    </dgm:pt>
    <dgm:pt modelId="{F795001E-7EC6-4282-AF81-5ACAE3592D8B}" type="sibTrans" cxnId="{0B77F406-D5E6-4A2C-BC58-CE9C998A90AF}">
      <dgm:prSet/>
      <dgm:spPr/>
      <dgm:t>
        <a:bodyPr/>
        <a:lstStyle/>
        <a:p>
          <a:endParaRPr lang="en-SG">
            <a:solidFill>
              <a:srgbClr val="000000"/>
            </a:solidFill>
          </a:endParaRPr>
        </a:p>
      </dgm:t>
    </dgm:pt>
    <dgm:pt modelId="{AAA29C32-7472-4713-BF5A-53F7D871991B}" type="parTrans" cxnId="{0B77F406-D5E6-4A2C-BC58-CE9C998A90AF}">
      <dgm:prSet/>
      <dgm:spPr/>
      <dgm:t>
        <a:bodyPr/>
        <a:lstStyle/>
        <a:p>
          <a:endParaRPr lang="en-SG">
            <a:solidFill>
              <a:srgbClr val="000000"/>
            </a:solidFill>
          </a:endParaRPr>
        </a:p>
      </dgm:t>
    </dgm:pt>
    <dgm:pt modelId="{B7B45DF2-E1D5-4513-9C43-BDF4E3B054D6}" type="pres">
      <dgm:prSet presAssocID="{25FB80F8-595A-43E6-9C53-AA0D88AD04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0EB462-9309-42FF-8146-FF5B22163930}" type="pres">
      <dgm:prSet presAssocID="{25FB80F8-595A-43E6-9C53-AA0D88AD04E8}" presName="bkgdShp" presStyleLbl="alignAccFollowNode1" presStyleIdx="0" presStyleCnt="1" custScaleY="75397" custLinFactY="56872" custLinFactNeighborX="9051" custLinFactNeighborY="100000"/>
      <dgm:spPr/>
    </dgm:pt>
    <dgm:pt modelId="{3BEBF914-4DAB-42AB-BC7D-17AD8B82893C}" type="pres">
      <dgm:prSet presAssocID="{25FB80F8-595A-43E6-9C53-AA0D88AD04E8}" presName="linComp" presStyleCnt="0"/>
      <dgm:spPr/>
    </dgm:pt>
    <dgm:pt modelId="{31427A19-36A4-4299-A18B-E803BE943947}" type="pres">
      <dgm:prSet presAssocID="{DF36BD6D-25EF-443E-A60C-A8B3E4AD5CEB}" presName="compNode" presStyleCnt="0"/>
      <dgm:spPr/>
    </dgm:pt>
    <dgm:pt modelId="{9E17DC40-FED7-45D8-9E5C-5B7A9271C96D}" type="pres">
      <dgm:prSet presAssocID="{DF36BD6D-25EF-443E-A60C-A8B3E4AD5CEB}" presName="node" presStyleLbl="node1" presStyleIdx="0" presStyleCnt="3" custScaleX="130077" custScaleY="1144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36D2D-DFDF-473F-8D2C-3A18A8059BFE}" type="pres">
      <dgm:prSet presAssocID="{DF36BD6D-25EF-443E-A60C-A8B3E4AD5CEB}" presName="invisiNode" presStyleLbl="node1" presStyleIdx="0" presStyleCnt="3"/>
      <dgm:spPr/>
    </dgm:pt>
    <dgm:pt modelId="{8273EE01-CD27-4B1B-B4D5-BB0D7D54FD57}" type="pres">
      <dgm:prSet presAssocID="{DF36BD6D-25EF-443E-A60C-A8B3E4AD5CEB}" presName="imagNode" presStyleLbl="fgImgPlace1" presStyleIdx="0" presStyleCnt="3" custScaleX="74271" custScaleY="101985" custLinFactNeighborY="-5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2005E6C-9A53-41EB-91BF-1592650FADC2}" type="pres">
      <dgm:prSet presAssocID="{F795001E-7EC6-4282-AF81-5ACAE3592D8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DF2372F-29CC-465B-B516-9FE326A968C0}" type="pres">
      <dgm:prSet presAssocID="{57BBE2EC-BFAF-4919-B0EF-D82725697C11}" presName="compNode" presStyleCnt="0"/>
      <dgm:spPr/>
    </dgm:pt>
    <dgm:pt modelId="{4ECFFF6A-8CD5-4D4C-AA0A-063486EA4CB0}" type="pres">
      <dgm:prSet presAssocID="{57BBE2EC-BFAF-4919-B0EF-D82725697C11}" presName="node" presStyleLbl="node1" presStyleIdx="1" presStyleCnt="3" custScaleX="122957" custScaleY="1157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CDD9B-F1E5-42E6-A87D-779195B32A23}" type="pres">
      <dgm:prSet presAssocID="{57BBE2EC-BFAF-4919-B0EF-D82725697C11}" presName="invisiNode" presStyleLbl="node1" presStyleIdx="1" presStyleCnt="3"/>
      <dgm:spPr/>
    </dgm:pt>
    <dgm:pt modelId="{21B9E1F0-AB30-4F4B-BB54-0D3E37A7F709}" type="pres">
      <dgm:prSet presAssocID="{57BBE2EC-BFAF-4919-B0EF-D82725697C11}" presName="imagNode" presStyleLbl="fgImgPlace1" presStyleIdx="1" presStyleCnt="3" custScaleX="83805" custScaleY="104583" custLinFactNeighborX="-678" custLinFactNeighborY="-9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4DD7287-AA25-4996-BC39-EC0FE5F6CCB0}" type="pres">
      <dgm:prSet presAssocID="{93D2D7C7-356C-4A12-B6FC-AF178F1E01B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486638C-3305-4EA6-BF4B-7B1427371899}" type="pres">
      <dgm:prSet presAssocID="{6837C20F-3A97-4127-AF5E-B1A11906749E}" presName="compNode" presStyleCnt="0"/>
      <dgm:spPr/>
    </dgm:pt>
    <dgm:pt modelId="{FE8B1C69-DB70-4743-A1B8-F058C6D04A36}" type="pres">
      <dgm:prSet presAssocID="{6837C20F-3A97-4127-AF5E-B1A11906749E}" presName="node" presStyleLbl="node1" presStyleIdx="2" presStyleCnt="3" custScaleX="125484" custScaleY="115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F283E-5097-46E2-B2E8-A199E90D9413}" type="pres">
      <dgm:prSet presAssocID="{6837C20F-3A97-4127-AF5E-B1A11906749E}" presName="invisiNode" presStyleLbl="node1" presStyleIdx="2" presStyleCnt="3"/>
      <dgm:spPr/>
    </dgm:pt>
    <dgm:pt modelId="{E0B2FC70-3DFB-4E3E-8FD4-13CF2B425688}" type="pres">
      <dgm:prSet presAssocID="{6837C20F-3A97-4127-AF5E-B1A11906749E}" presName="imagNode" presStyleLbl="fgImgPlace1" presStyleIdx="2" presStyleCnt="3" custScaleX="75133" custScaleY="97045" custLinFactNeighborY="-47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453F596-A13D-414F-BDD5-5B31E45D2380}" type="presOf" srcId="{F795001E-7EC6-4282-AF81-5ACAE3592D8B}" destId="{72005E6C-9A53-41EB-91BF-1592650FADC2}" srcOrd="0" destOrd="0" presId="urn:microsoft.com/office/officeart/2005/8/layout/pList2"/>
    <dgm:cxn modelId="{59D613A5-0F1C-4A8A-A326-8114634BC692}" type="presOf" srcId="{DF36BD6D-25EF-443E-A60C-A8B3E4AD5CEB}" destId="{9E17DC40-FED7-45D8-9E5C-5B7A9271C96D}" srcOrd="0" destOrd="0" presId="urn:microsoft.com/office/officeart/2005/8/layout/pList2"/>
    <dgm:cxn modelId="{AE9D7A79-9B23-4AA2-BFF8-0F64697E07AE}" srcId="{25FB80F8-595A-43E6-9C53-AA0D88AD04E8}" destId="{6837C20F-3A97-4127-AF5E-B1A11906749E}" srcOrd="2" destOrd="0" parTransId="{FF13C8F7-4700-44A3-849A-017F0034D8E0}" sibTransId="{B0383BFB-363C-4191-A584-447BD8E30A3E}"/>
    <dgm:cxn modelId="{D371C207-3B9B-4E09-AAA9-4926453C8FF1}" srcId="{25FB80F8-595A-43E6-9C53-AA0D88AD04E8}" destId="{57BBE2EC-BFAF-4919-B0EF-D82725697C11}" srcOrd="1" destOrd="0" parTransId="{18BBE342-1B0E-4F3B-97E3-05E59BDFA388}" sibTransId="{93D2D7C7-356C-4A12-B6FC-AF178F1E01B3}"/>
    <dgm:cxn modelId="{26CC7DE6-6411-48AF-97B5-BA949C2AB79E}" type="presOf" srcId="{6837C20F-3A97-4127-AF5E-B1A11906749E}" destId="{FE8B1C69-DB70-4743-A1B8-F058C6D04A36}" srcOrd="0" destOrd="0" presId="urn:microsoft.com/office/officeart/2005/8/layout/pList2"/>
    <dgm:cxn modelId="{3620E464-0547-4848-A93F-98F727F40A79}" type="presOf" srcId="{25FB80F8-595A-43E6-9C53-AA0D88AD04E8}" destId="{B7B45DF2-E1D5-4513-9C43-BDF4E3B054D6}" srcOrd="0" destOrd="0" presId="urn:microsoft.com/office/officeart/2005/8/layout/pList2"/>
    <dgm:cxn modelId="{A7C3EE9F-21B7-445E-89D3-66E36AE22B11}" type="presOf" srcId="{57BBE2EC-BFAF-4919-B0EF-D82725697C11}" destId="{4ECFFF6A-8CD5-4D4C-AA0A-063486EA4CB0}" srcOrd="0" destOrd="0" presId="urn:microsoft.com/office/officeart/2005/8/layout/pList2"/>
    <dgm:cxn modelId="{FE6A82B6-847A-45F1-9640-4013788C2452}" type="presOf" srcId="{93D2D7C7-356C-4A12-B6FC-AF178F1E01B3}" destId="{04DD7287-AA25-4996-BC39-EC0FE5F6CCB0}" srcOrd="0" destOrd="0" presId="urn:microsoft.com/office/officeart/2005/8/layout/pList2"/>
    <dgm:cxn modelId="{0B77F406-D5E6-4A2C-BC58-CE9C998A90AF}" srcId="{25FB80F8-595A-43E6-9C53-AA0D88AD04E8}" destId="{DF36BD6D-25EF-443E-A60C-A8B3E4AD5CEB}" srcOrd="0" destOrd="0" parTransId="{AAA29C32-7472-4713-BF5A-53F7D871991B}" sibTransId="{F795001E-7EC6-4282-AF81-5ACAE3592D8B}"/>
    <dgm:cxn modelId="{C7EC2324-4B48-4699-8306-B6E761E6353A}" type="presParOf" srcId="{B7B45DF2-E1D5-4513-9C43-BDF4E3B054D6}" destId="{740EB462-9309-42FF-8146-FF5B22163930}" srcOrd="0" destOrd="0" presId="urn:microsoft.com/office/officeart/2005/8/layout/pList2"/>
    <dgm:cxn modelId="{49B2B7A8-CD5A-4E26-9A5C-316C65F27A8D}" type="presParOf" srcId="{B7B45DF2-E1D5-4513-9C43-BDF4E3B054D6}" destId="{3BEBF914-4DAB-42AB-BC7D-17AD8B82893C}" srcOrd="1" destOrd="0" presId="urn:microsoft.com/office/officeart/2005/8/layout/pList2"/>
    <dgm:cxn modelId="{FCE050DD-DA9B-4092-938F-EEDB3654C8CC}" type="presParOf" srcId="{3BEBF914-4DAB-42AB-BC7D-17AD8B82893C}" destId="{31427A19-36A4-4299-A18B-E803BE943947}" srcOrd="0" destOrd="0" presId="urn:microsoft.com/office/officeart/2005/8/layout/pList2"/>
    <dgm:cxn modelId="{2919D75E-DDE3-4206-8771-0841CBAFDAA9}" type="presParOf" srcId="{31427A19-36A4-4299-A18B-E803BE943947}" destId="{9E17DC40-FED7-45D8-9E5C-5B7A9271C96D}" srcOrd="0" destOrd="0" presId="urn:microsoft.com/office/officeart/2005/8/layout/pList2"/>
    <dgm:cxn modelId="{ADED3F5E-F8D7-4944-AD1A-0F504F50CAA9}" type="presParOf" srcId="{31427A19-36A4-4299-A18B-E803BE943947}" destId="{49436D2D-DFDF-473F-8D2C-3A18A8059BFE}" srcOrd="1" destOrd="0" presId="urn:microsoft.com/office/officeart/2005/8/layout/pList2"/>
    <dgm:cxn modelId="{D4C5C30A-5CD2-4FB9-9C0D-53C858D73BF0}" type="presParOf" srcId="{31427A19-36A4-4299-A18B-E803BE943947}" destId="{8273EE01-CD27-4B1B-B4D5-BB0D7D54FD57}" srcOrd="2" destOrd="0" presId="urn:microsoft.com/office/officeart/2005/8/layout/pList2"/>
    <dgm:cxn modelId="{4E30D3C0-F226-4C1E-8322-41560A0F7F59}" type="presParOf" srcId="{3BEBF914-4DAB-42AB-BC7D-17AD8B82893C}" destId="{72005E6C-9A53-41EB-91BF-1592650FADC2}" srcOrd="1" destOrd="0" presId="urn:microsoft.com/office/officeart/2005/8/layout/pList2"/>
    <dgm:cxn modelId="{BD2A437B-DC0E-46C4-966A-1BD720C80E0E}" type="presParOf" srcId="{3BEBF914-4DAB-42AB-BC7D-17AD8B82893C}" destId="{7DF2372F-29CC-465B-B516-9FE326A968C0}" srcOrd="2" destOrd="0" presId="urn:microsoft.com/office/officeart/2005/8/layout/pList2"/>
    <dgm:cxn modelId="{674EBBC0-99E8-4197-B929-A14A5D7686B4}" type="presParOf" srcId="{7DF2372F-29CC-465B-B516-9FE326A968C0}" destId="{4ECFFF6A-8CD5-4D4C-AA0A-063486EA4CB0}" srcOrd="0" destOrd="0" presId="urn:microsoft.com/office/officeart/2005/8/layout/pList2"/>
    <dgm:cxn modelId="{7528949C-475B-48B2-9E20-483B4E4847C5}" type="presParOf" srcId="{7DF2372F-29CC-465B-B516-9FE326A968C0}" destId="{6B9CDD9B-F1E5-42E6-A87D-779195B32A23}" srcOrd="1" destOrd="0" presId="urn:microsoft.com/office/officeart/2005/8/layout/pList2"/>
    <dgm:cxn modelId="{6AC7DFEB-9679-4A45-BC06-0E7E983A0927}" type="presParOf" srcId="{7DF2372F-29CC-465B-B516-9FE326A968C0}" destId="{21B9E1F0-AB30-4F4B-BB54-0D3E37A7F709}" srcOrd="2" destOrd="0" presId="urn:microsoft.com/office/officeart/2005/8/layout/pList2"/>
    <dgm:cxn modelId="{6D456B9C-74C7-4A12-8F72-FD9E3AA56721}" type="presParOf" srcId="{3BEBF914-4DAB-42AB-BC7D-17AD8B82893C}" destId="{04DD7287-AA25-4996-BC39-EC0FE5F6CCB0}" srcOrd="3" destOrd="0" presId="urn:microsoft.com/office/officeart/2005/8/layout/pList2"/>
    <dgm:cxn modelId="{F4BCA2AB-4F79-4FED-B8B9-DC1962419966}" type="presParOf" srcId="{3BEBF914-4DAB-42AB-BC7D-17AD8B82893C}" destId="{E486638C-3305-4EA6-BF4B-7B1427371899}" srcOrd="4" destOrd="0" presId="urn:microsoft.com/office/officeart/2005/8/layout/pList2"/>
    <dgm:cxn modelId="{4711C509-FB0C-43DF-8647-468A0A3623A3}" type="presParOf" srcId="{E486638C-3305-4EA6-BF4B-7B1427371899}" destId="{FE8B1C69-DB70-4743-A1B8-F058C6D04A36}" srcOrd="0" destOrd="0" presId="urn:microsoft.com/office/officeart/2005/8/layout/pList2"/>
    <dgm:cxn modelId="{E0A29424-AB6C-4CDA-8E94-D72AF0526E24}" type="presParOf" srcId="{E486638C-3305-4EA6-BF4B-7B1427371899}" destId="{25CF283E-5097-46E2-B2E8-A199E90D9413}" srcOrd="1" destOrd="0" presId="urn:microsoft.com/office/officeart/2005/8/layout/pList2"/>
    <dgm:cxn modelId="{2376E9BD-1AAE-4949-AF2A-C67777E5CC38}" type="presParOf" srcId="{E486638C-3305-4EA6-BF4B-7B1427371899}" destId="{E0B2FC70-3DFB-4E3E-8FD4-13CF2B42568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4864C-FDBF-4782-8CBC-474A642D6EB6}">
      <dsp:nvSpPr>
        <dsp:cNvPr id="0" name=""/>
        <dsp:cNvSpPr/>
      </dsp:nvSpPr>
      <dsp:spPr>
        <a:xfrm>
          <a:off x="0" y="0"/>
          <a:ext cx="2642055" cy="17925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700" b="1" i="0" u="none" strike="noStrike" kern="1200" cap="none" spc="0" normalizeH="0" baseline="0" dirty="0" smtClean="0">
              <a:ln/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Highly Educated</a:t>
          </a:r>
          <a:r>
            <a:rPr kumimoji="0" lang="en-US" sz="1700" b="1" i="0" u="none" strike="noStrike" kern="1200" cap="none" spc="0" normalizeH="0" dirty="0" smtClean="0">
              <a:ln/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 and Skilled Citizens</a:t>
          </a:r>
          <a:endParaRPr lang="en-US" sz="1700" kern="120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17006"/>
        <a:ext cx="2642055" cy="717006"/>
      </dsp:txXfrm>
    </dsp:sp>
    <dsp:sp modelId="{9879A0D7-3159-47FA-84ED-931949CC899D}">
      <dsp:nvSpPr>
        <dsp:cNvPr id="0" name=""/>
        <dsp:cNvSpPr/>
      </dsp:nvSpPr>
      <dsp:spPr>
        <a:xfrm>
          <a:off x="1024272" y="107550"/>
          <a:ext cx="596907" cy="5969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3161B-76FB-40B1-92DB-10F2AF176F88}">
      <dsp:nvSpPr>
        <dsp:cNvPr id="0" name=""/>
        <dsp:cNvSpPr/>
      </dsp:nvSpPr>
      <dsp:spPr>
        <a:xfrm>
          <a:off x="2723015" y="0"/>
          <a:ext cx="2642055" cy="1792515"/>
        </a:xfrm>
        <a:prstGeom prst="roundRect">
          <a:avLst>
            <a:gd name="adj" fmla="val 10000"/>
          </a:avLst>
        </a:prstGeom>
        <a:solidFill>
          <a:schemeClr val="accent4">
            <a:hueOff val="-1194825"/>
            <a:satOff val="-1700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700" b="1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Quality of Life</a:t>
          </a:r>
          <a:endParaRPr lang="en-US" sz="1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3015" y="717006"/>
        <a:ext cx="2642055" cy="717006"/>
      </dsp:txXfrm>
    </dsp:sp>
    <dsp:sp modelId="{0A420AA3-86D5-4A93-B470-CF4081462914}">
      <dsp:nvSpPr>
        <dsp:cNvPr id="0" name=""/>
        <dsp:cNvSpPr/>
      </dsp:nvSpPr>
      <dsp:spPr>
        <a:xfrm>
          <a:off x="3745589" y="107550"/>
          <a:ext cx="596907" cy="59690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1DC07-F841-4FED-B53D-5FCA7FEADA9E}">
      <dsp:nvSpPr>
        <dsp:cNvPr id="0" name=""/>
        <dsp:cNvSpPr/>
      </dsp:nvSpPr>
      <dsp:spPr>
        <a:xfrm>
          <a:off x="5444332" y="0"/>
          <a:ext cx="2642055" cy="1792515"/>
        </a:xfrm>
        <a:prstGeom prst="roundRect">
          <a:avLst>
            <a:gd name="adj" fmla="val 10000"/>
          </a:avLst>
        </a:prstGeom>
        <a:solidFill>
          <a:schemeClr val="accent4">
            <a:hueOff val="-2389649"/>
            <a:satOff val="-34010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Dynamic and sustainable economy</a:t>
          </a:r>
          <a:endParaRPr lang="en-US" sz="1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44332" y="717006"/>
        <a:ext cx="2642055" cy="717006"/>
      </dsp:txXfrm>
    </dsp:sp>
    <dsp:sp modelId="{548703D4-041D-416A-9374-4F56062A7644}">
      <dsp:nvSpPr>
        <dsp:cNvPr id="0" name=""/>
        <dsp:cNvSpPr/>
      </dsp:nvSpPr>
      <dsp:spPr>
        <a:xfrm>
          <a:off x="6466906" y="107550"/>
          <a:ext cx="596907" cy="59690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54C1F-0700-4FC0-9646-D9E7D5BBF7EF}">
      <dsp:nvSpPr>
        <dsp:cNvPr id="0" name=""/>
        <dsp:cNvSpPr/>
      </dsp:nvSpPr>
      <dsp:spPr>
        <a:xfrm>
          <a:off x="323523" y="1409337"/>
          <a:ext cx="7441039" cy="268877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4D649-16A6-431A-9B65-40837B443FC9}">
      <dsp:nvSpPr>
        <dsp:cNvPr id="0" name=""/>
        <dsp:cNvSpPr/>
      </dsp:nvSpPr>
      <dsp:spPr>
        <a:xfrm>
          <a:off x="0" y="0"/>
          <a:ext cx="8175170" cy="3842657"/>
        </a:xfrm>
        <a:prstGeom prst="roundRect">
          <a:avLst>
            <a:gd name="adj" fmla="val 8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2982329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Bersama</a:t>
          </a:r>
          <a:r>
            <a:rPr lang="en-US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Arah</a:t>
          </a:r>
          <a:r>
            <a:rPr lang="en-US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Warga</a:t>
          </a:r>
          <a:r>
            <a:rPr lang="en-US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Sihat</a:t>
          </a:r>
          <a:endParaRPr lang="en-US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665" y="95665"/>
        <a:ext cx="7983840" cy="3651327"/>
      </dsp:txXfrm>
    </dsp:sp>
    <dsp:sp modelId="{B17F2C1B-2B93-4564-BBD6-D101E5332FA1}">
      <dsp:nvSpPr>
        <dsp:cNvPr id="0" name=""/>
        <dsp:cNvSpPr/>
      </dsp:nvSpPr>
      <dsp:spPr>
        <a:xfrm>
          <a:off x="89262" y="960664"/>
          <a:ext cx="1456508" cy="869476"/>
        </a:xfrm>
        <a:prstGeom prst="roundRect">
          <a:avLst>
            <a:gd name="adj" fmla="val 105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Health is Everyone’s Business</a:t>
          </a:r>
          <a:endParaRPr lang="en-US" sz="1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001" y="987403"/>
        <a:ext cx="1403030" cy="815998"/>
      </dsp:txXfrm>
    </dsp:sp>
    <dsp:sp modelId="{4C83F9FD-5849-4AB6-B105-ADC5B21D456B}">
      <dsp:nvSpPr>
        <dsp:cNvPr id="0" name=""/>
        <dsp:cNvSpPr/>
      </dsp:nvSpPr>
      <dsp:spPr>
        <a:xfrm>
          <a:off x="89262" y="1869778"/>
          <a:ext cx="1456508" cy="869476"/>
        </a:xfrm>
        <a:prstGeom prst="roundRect">
          <a:avLst>
            <a:gd name="adj" fmla="val 105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3">
              <a:hueOff val="9949061"/>
              <a:satOff val="-10269"/>
              <a:lumOff val="-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Prevention and Control of </a:t>
          </a:r>
          <a:r>
            <a:rPr lang="en-US" sz="120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Noncommunicable</a:t>
          </a:r>
          <a:r>
            <a:rPr lang="en-US" sz="12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Diseases</a:t>
          </a:r>
          <a:endParaRPr lang="en-US" sz="1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001" y="1896517"/>
        <a:ext cx="1403030" cy="815998"/>
      </dsp:txXfrm>
    </dsp:sp>
    <dsp:sp modelId="{958B6764-5CFF-4DFE-B165-D17AFFAAADD3}">
      <dsp:nvSpPr>
        <dsp:cNvPr id="0" name=""/>
        <dsp:cNvSpPr/>
      </dsp:nvSpPr>
      <dsp:spPr>
        <a:xfrm>
          <a:off x="76202" y="2793883"/>
          <a:ext cx="1482628" cy="869476"/>
        </a:xfrm>
        <a:prstGeom prst="roundRect">
          <a:avLst>
            <a:gd name="adj" fmla="val 105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3">
              <a:hueOff val="19898123"/>
              <a:satOff val="-20538"/>
              <a:lumOff val="-19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Delivery of excellence services</a:t>
          </a:r>
          <a:endParaRPr lang="en-US" sz="1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941" y="2820622"/>
        <a:ext cx="1429150" cy="815998"/>
      </dsp:txXfrm>
    </dsp:sp>
    <dsp:sp modelId="{B636429A-D6BD-4D9A-8410-9641DEB64977}">
      <dsp:nvSpPr>
        <dsp:cNvPr id="0" name=""/>
        <dsp:cNvSpPr/>
      </dsp:nvSpPr>
      <dsp:spPr>
        <a:xfrm>
          <a:off x="1659965" y="1355020"/>
          <a:ext cx="6231280" cy="2487636"/>
        </a:xfrm>
        <a:prstGeom prst="roundRect">
          <a:avLst>
            <a:gd name="adj" fmla="val 105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708061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Memperkasa</a:t>
          </a:r>
          <a:r>
            <a:rPr lang="en-US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Warga</a:t>
          </a:r>
          <a:r>
            <a:rPr lang="en-US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arah</a:t>
          </a:r>
          <a:r>
            <a:rPr lang="en-US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kehidupan</a:t>
          </a:r>
          <a:r>
            <a:rPr lang="en-US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sihat</a:t>
          </a:r>
          <a:endParaRPr lang="en-US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6468" y="1431523"/>
        <a:ext cx="6078274" cy="2334630"/>
      </dsp:txXfrm>
    </dsp:sp>
    <dsp:sp modelId="{58DCA28A-5FA9-401C-88CA-895BC2A44E26}">
      <dsp:nvSpPr>
        <dsp:cNvPr id="0" name=""/>
        <dsp:cNvSpPr/>
      </dsp:nvSpPr>
      <dsp:spPr>
        <a:xfrm>
          <a:off x="1903306" y="2483140"/>
          <a:ext cx="1835946" cy="659092"/>
        </a:xfrm>
        <a:prstGeom prst="roundRect">
          <a:avLst>
            <a:gd name="adj" fmla="val 105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Kanak-Kanak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Remaja</a:t>
          </a:r>
          <a:endParaRPr lang="en-US" sz="18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3575" y="2503409"/>
        <a:ext cx="1795408" cy="6185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697D4-E22B-4805-850C-FFC62B4C899D}">
      <dsp:nvSpPr>
        <dsp:cNvPr id="0" name=""/>
        <dsp:cNvSpPr/>
      </dsp:nvSpPr>
      <dsp:spPr>
        <a:xfrm>
          <a:off x="1693708" y="0"/>
          <a:ext cx="6858000" cy="685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General socio-economic, cultural and environmental conditions/factors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3836833" y="342900"/>
        <a:ext cx="2571750" cy="685800"/>
      </dsp:txXfrm>
    </dsp:sp>
    <dsp:sp modelId="{1A5FA559-D89B-427F-9BEA-C01A6580CF48}">
      <dsp:nvSpPr>
        <dsp:cNvPr id="0" name=""/>
        <dsp:cNvSpPr/>
      </dsp:nvSpPr>
      <dsp:spPr>
        <a:xfrm>
          <a:off x="2232883" y="1028699"/>
          <a:ext cx="5829300" cy="5829300"/>
        </a:xfrm>
        <a:prstGeom prst="ellipse">
          <a:avLst/>
        </a:prstGeom>
        <a:solidFill>
          <a:schemeClr val="accent4">
            <a:hueOff val="-2293178"/>
            <a:satOff val="14461"/>
            <a:lumOff val="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rgbClr val="000000"/>
            </a:solidFill>
          </a:endParaRPr>
        </a:p>
      </dsp:txBody>
      <dsp:txXfrm>
        <a:off x="3890591" y="1363884"/>
        <a:ext cx="2513885" cy="670369"/>
      </dsp:txXfrm>
    </dsp:sp>
    <dsp:sp modelId="{8DDA6E76-AE95-43B7-A75D-9D677A1344A3}">
      <dsp:nvSpPr>
        <dsp:cNvPr id="0" name=""/>
        <dsp:cNvSpPr/>
      </dsp:nvSpPr>
      <dsp:spPr>
        <a:xfrm>
          <a:off x="2747233" y="2057399"/>
          <a:ext cx="4800600" cy="4800600"/>
        </a:xfrm>
        <a:prstGeom prst="ellipse">
          <a:avLst/>
        </a:prstGeom>
        <a:solidFill>
          <a:schemeClr val="accent4">
            <a:hueOff val="-4586356"/>
            <a:satOff val="28922"/>
            <a:lumOff val="1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Social and community networks/factors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3905378" y="2388641"/>
        <a:ext cx="2484310" cy="662482"/>
      </dsp:txXfrm>
    </dsp:sp>
    <dsp:sp modelId="{AC845396-2DCC-4ACB-9B8C-91411C4A213A}">
      <dsp:nvSpPr>
        <dsp:cNvPr id="0" name=""/>
        <dsp:cNvSpPr/>
      </dsp:nvSpPr>
      <dsp:spPr>
        <a:xfrm>
          <a:off x="3261583" y="3086099"/>
          <a:ext cx="3771900" cy="3771900"/>
        </a:xfrm>
        <a:prstGeom prst="ellipse">
          <a:avLst/>
        </a:prstGeom>
        <a:solidFill>
          <a:schemeClr val="accent4">
            <a:hueOff val="-6879534"/>
            <a:satOff val="43383"/>
            <a:lumOff val="1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Individual lifestyle factors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4129120" y="3425571"/>
        <a:ext cx="2036826" cy="678942"/>
      </dsp:txXfrm>
    </dsp:sp>
    <dsp:sp modelId="{1F5BBA3B-D7C5-4353-AA90-E1395174A737}">
      <dsp:nvSpPr>
        <dsp:cNvPr id="0" name=""/>
        <dsp:cNvSpPr/>
      </dsp:nvSpPr>
      <dsp:spPr>
        <a:xfrm>
          <a:off x="3763397" y="4114800"/>
          <a:ext cx="2743200" cy="2743200"/>
        </a:xfrm>
        <a:prstGeom prst="ellipse">
          <a:avLst/>
        </a:prstGeom>
        <a:solidFill>
          <a:schemeClr val="accent4">
            <a:hueOff val="-9172712"/>
            <a:satOff val="57844"/>
            <a:lumOff val="2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Individuals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4165129" y="4800600"/>
        <a:ext cx="1939735" cy="1371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EB462-9309-42FF-8146-FF5B22163930}">
      <dsp:nvSpPr>
        <dsp:cNvPr id="0" name=""/>
        <dsp:cNvSpPr/>
      </dsp:nvSpPr>
      <dsp:spPr>
        <a:xfrm>
          <a:off x="0" y="3296985"/>
          <a:ext cx="9144000" cy="169305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3EE01-CD27-4B1B-B4D5-BB0D7D54FD57}">
      <dsp:nvSpPr>
        <dsp:cNvPr id="0" name=""/>
        <dsp:cNvSpPr/>
      </dsp:nvSpPr>
      <dsp:spPr>
        <a:xfrm>
          <a:off x="886244" y="175900"/>
          <a:ext cx="1597520" cy="16793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7DC40-FED7-45D8-9E5C-5B7A9271C96D}">
      <dsp:nvSpPr>
        <dsp:cNvPr id="0" name=""/>
        <dsp:cNvSpPr/>
      </dsp:nvSpPr>
      <dsp:spPr>
        <a:xfrm rot="10800000">
          <a:off x="286069" y="1948841"/>
          <a:ext cx="2797870" cy="3140088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0000"/>
              </a:solidFill>
              <a:latin typeface="+mn-lt"/>
            </a:rPr>
            <a:t>Healthier Choice Symbol (HCS)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00"/>
              </a:solidFill>
              <a:latin typeface="+mn-lt"/>
              <a:sym typeface="Wingdings 2"/>
            </a:rPr>
            <a:t></a:t>
          </a:r>
          <a:r>
            <a:rPr lang="en-US" sz="2000" kern="1200" dirty="0">
              <a:solidFill>
                <a:srgbClr val="000000"/>
              </a:solidFill>
              <a:latin typeface="+mn-lt"/>
            </a:rPr>
            <a:t>78%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pengguna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menggunakan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HCS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sebagai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panduan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untuk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membeli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produk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lebih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sihatt</a:t>
          </a:r>
          <a:endParaRPr lang="en-US" sz="2000" kern="1200" dirty="0">
            <a:solidFill>
              <a:srgbClr val="000000"/>
            </a:solidFill>
            <a:latin typeface="+mn-lt"/>
          </a:endParaRPr>
        </a:p>
      </dsp:txBody>
      <dsp:txXfrm rot="10800000">
        <a:off x="372113" y="1948841"/>
        <a:ext cx="2625782" cy="3054044"/>
      </dsp:txXfrm>
    </dsp:sp>
    <dsp:sp modelId="{21B9E1F0-AB30-4F4B-BB54-0D3E37A7F709}">
      <dsp:nvSpPr>
        <dsp:cNvPr id="0" name=""/>
        <dsp:cNvSpPr/>
      </dsp:nvSpPr>
      <dsp:spPr>
        <a:xfrm>
          <a:off x="3705517" y="137433"/>
          <a:ext cx="1802590" cy="17221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FFF6A-8CD5-4D4C-AA0A-063486EA4CB0}">
      <dsp:nvSpPr>
        <dsp:cNvPr id="0" name=""/>
        <dsp:cNvSpPr/>
      </dsp:nvSpPr>
      <dsp:spPr>
        <a:xfrm rot="10800000">
          <a:off x="3299034" y="1920682"/>
          <a:ext cx="2644724" cy="31776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22493"/>
            <a:satOff val="0"/>
            <a:lumOff val="-15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0000"/>
              </a:solidFill>
              <a:latin typeface="+mn-lt"/>
            </a:rPr>
            <a:t>National Heart Foundation Tick (NHFT)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00"/>
              </a:solidFill>
              <a:latin typeface="+mn-lt"/>
              <a:sym typeface="Wingdings 2"/>
            </a:rPr>
            <a:t></a:t>
          </a:r>
          <a:r>
            <a:rPr lang="en-US" sz="2000" kern="1200" dirty="0">
              <a:solidFill>
                <a:srgbClr val="000000"/>
              </a:solidFill>
              <a:latin typeface="+mn-lt"/>
            </a:rPr>
            <a:t>85%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pengguna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menggunakan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NHFT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sebagai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panduan</a:t>
          </a:r>
          <a:endParaRPr lang="en-SG" sz="2000" kern="1200" dirty="0">
            <a:solidFill>
              <a:srgbClr val="000000"/>
            </a:solidFill>
            <a:latin typeface="+mn-lt"/>
          </a:endParaRPr>
        </a:p>
      </dsp:txBody>
      <dsp:txXfrm rot="10800000">
        <a:off x="3380368" y="1920682"/>
        <a:ext cx="2482056" cy="3096299"/>
      </dsp:txXfrm>
    </dsp:sp>
    <dsp:sp modelId="{E0B2FC70-3DFB-4E3E-8FD4-13CF2B425688}">
      <dsp:nvSpPr>
        <dsp:cNvPr id="0" name=""/>
        <dsp:cNvSpPr/>
      </dsp:nvSpPr>
      <dsp:spPr>
        <a:xfrm>
          <a:off x="6700360" y="137435"/>
          <a:ext cx="1616061" cy="15980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B1C69-DB70-4743-A1B8-F058C6D04A36}">
      <dsp:nvSpPr>
        <dsp:cNvPr id="0" name=""/>
        <dsp:cNvSpPr/>
      </dsp:nvSpPr>
      <dsp:spPr>
        <a:xfrm rot="10800000">
          <a:off x="6158851" y="1919406"/>
          <a:ext cx="2699078" cy="31793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4985"/>
            <a:satOff val="0"/>
            <a:lumOff val="-3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+mn-lt"/>
            </a:rPr>
            <a:t>Brunei Healthier </a:t>
          </a:r>
          <a:r>
            <a:rPr lang="en-US" sz="2000" b="1" kern="1200" dirty="0">
              <a:solidFill>
                <a:srgbClr val="000000"/>
              </a:solidFill>
              <a:latin typeface="+mn-lt"/>
            </a:rPr>
            <a:t>Choice Logo (HCL)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>
              <a:solidFill>
                <a:srgbClr val="000000"/>
              </a:solidFill>
              <a:latin typeface="+mn-lt"/>
              <a:sym typeface="Wingdings 2"/>
            </a:rPr>
            <a:t> </a:t>
          </a:r>
          <a:r>
            <a:rPr lang="en-US" sz="2000" kern="1200" dirty="0">
              <a:solidFill>
                <a:srgbClr val="000000"/>
              </a:solidFill>
              <a:latin typeface="+mn-lt"/>
            </a:rPr>
            <a:t>99%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mahu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melihat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lebih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banyak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produk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makanan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‘pre-packaged’ </a:t>
          </a:r>
          <a:r>
            <a:rPr lang="en-US" sz="2000" kern="1200" dirty="0" err="1" smtClean="0">
              <a:solidFill>
                <a:srgbClr val="000000"/>
              </a:solidFill>
              <a:latin typeface="+mn-lt"/>
            </a:rPr>
            <a:t>dengan</a:t>
          </a:r>
          <a:r>
            <a:rPr lang="en-US" sz="2000" kern="1200" dirty="0" smtClean="0">
              <a:solidFill>
                <a:srgbClr val="000000"/>
              </a:solidFill>
              <a:latin typeface="+mn-lt"/>
            </a:rPr>
            <a:t> logo HCL</a:t>
          </a:r>
          <a:endParaRPr lang="en-US" sz="2000" kern="1200" dirty="0">
            <a:solidFill>
              <a:srgbClr val="000000"/>
            </a:solidFill>
            <a:latin typeface="+mn-lt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rgbClr val="000000"/>
            </a:solidFill>
            <a:latin typeface="+mn-lt"/>
          </a:endParaRPr>
        </a:p>
      </dsp:txBody>
      <dsp:txXfrm rot="10800000">
        <a:off x="6241857" y="1919406"/>
        <a:ext cx="2533066" cy="3096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10FE8A5-508B-44C8-9F13-BDF47C79D820}" type="datetimeFigureOut">
              <a:rPr lang="id-ID" smtClean="0"/>
              <a:t>27/06/2018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22E72E-E814-4C10-830B-FCC2664B9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30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5AF581-9BBB-40C0-8585-9CECFC385B58}" type="datetimeFigureOut">
              <a:rPr lang="id-ID" smtClean="0"/>
              <a:t>27/06/2018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39C93C-A5B3-466F-9801-8C6E98DC122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9146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Shift in paradigm (PARADIEM)</a:t>
            </a:r>
            <a:r>
              <a:rPr lang="en-SG" baseline="0" dirty="0"/>
              <a:t> of our leading death causes- where the leading causes of death in the 2012’s are mainly due to NCD’s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38E1E-D8E4-4EA5-A5AD-3AE8BA42CD45}" type="slidenum">
              <a:rPr lang="en-GB" altLang="en-US" smtClean="0">
                <a:solidFill>
                  <a:prstClr val="black"/>
                </a:solidFill>
              </a:rPr>
              <a:pPr/>
              <a:t>2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21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C93C-A5B3-466F-9801-8C6E98DC122F}" type="slidenum">
              <a:rPr lang="id-ID" smtClean="0">
                <a:solidFill>
                  <a:prstClr val="black"/>
                </a:solidFill>
              </a:rPr>
              <a:pPr/>
              <a:t>23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Brunei’s Vision</a:t>
            </a:r>
            <a:r>
              <a:rPr lang="en-US" baseline="0" dirty="0" smtClean="0"/>
              <a:t> 2035 – improve quality of life, MOH strategic priorities – Health is everyone’s business and prevention and control of NCDs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42E1E-586D-435A-BE37-F99C634C216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84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ASEAN</a:t>
            </a:r>
            <a:r>
              <a:rPr lang="en-US" baseline="0" dirty="0" smtClean="0"/>
              <a:t> region – mutual recognition of HCL, cross-border food import/export, trading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42E1E-586D-435A-BE37-F99C634C216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5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BruMAP</a:t>
            </a:r>
            <a:r>
              <a:rPr lang="en-US" baseline="0" dirty="0" smtClean="0"/>
              <a:t> NCD – 4 strategic objectives in prevention and control of NCDs.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To promote balanced and healthy diet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626B-0DBF-4446-B85A-0A20203571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3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Sebanyak</a:t>
            </a:r>
            <a:r>
              <a:rPr lang="en-US" dirty="0" smtClean="0"/>
              <a:t> 7+6+4+7</a:t>
            </a:r>
            <a:r>
              <a:rPr lang="en-US" baseline="0" dirty="0" smtClean="0"/>
              <a:t> = 24 </a:t>
            </a:r>
            <a:r>
              <a:rPr lang="en-US" baseline="0" dirty="0" err="1" smtClean="0"/>
              <a:t>tindakan-tindakan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dikenalpasti</a:t>
            </a:r>
            <a:r>
              <a:rPr lang="en-US" baseline="0" dirty="0" smtClean="0"/>
              <a:t>/</a:t>
            </a:r>
            <a:r>
              <a:rPr lang="en-US" baseline="0" dirty="0" err="1" smtClean="0"/>
              <a:t>dipersetujui</a:t>
            </a:r>
            <a:r>
              <a:rPr lang="en-US" baseline="0" dirty="0" smtClean="0"/>
              <a:t> – yang </a:t>
            </a:r>
            <a:r>
              <a:rPr lang="en-US" baseline="0" dirty="0" err="1" smtClean="0"/>
              <a:t>mana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juga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memerlukan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tindakan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bersepadu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pelbagai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sektor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kementerian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D1D2C-1F01-45AC-9B69-68F7CF0BDD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3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Components of HCI</a:t>
            </a:r>
            <a:r>
              <a:rPr lang="en-US" baseline="0" dirty="0" smtClean="0"/>
              <a:t> – Logo, Marketing to increase demand and access of healthier choice, Regulatory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42E1E-586D-435A-BE37-F99C634C216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0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C93C-A5B3-466F-9801-8C6E98DC122F}" type="slidenum">
              <a:rPr lang="id-ID" smtClean="0">
                <a:solidFill>
                  <a:prstClr val="black"/>
                </a:solidFill>
              </a:rPr>
              <a:pPr/>
              <a:t>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19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C93C-A5B3-466F-9801-8C6E98DC122F}" type="slidenum">
              <a:rPr lang="id-ID" smtClean="0">
                <a:solidFill>
                  <a:prstClr val="black"/>
                </a:solidFill>
              </a:rPr>
              <a:pPr/>
              <a:t>13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58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Rebranding</a:t>
            </a:r>
            <a:r>
              <a:rPr lang="en-US" baseline="0" dirty="0" smtClean="0"/>
              <a:t> of HCL from the old logo to the latest logo.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Pre-testing of logo among customers in supermarkets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42E1E-586D-435A-BE37-F99C634C216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C93C-A5B3-466F-9801-8C6E98DC122F}" type="slidenum">
              <a:rPr lang="id-ID" smtClean="0">
                <a:solidFill>
                  <a:prstClr val="black"/>
                </a:solidFill>
              </a:rPr>
              <a:pPr/>
              <a:t>18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9C93C-A5B3-466F-9801-8C6E98DC122F}" type="slidenum">
              <a:rPr lang="id-ID" smtClean="0">
                <a:solidFill>
                  <a:prstClr val="black"/>
                </a:solidFill>
              </a:rPr>
              <a:pPr/>
              <a:t>19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2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oleObject" Target="../embeddings/oleObject5.bin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oleObject" Target="../embeddings/oleObject8.bin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9144000" cy="288766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626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 rot="7200000">
            <a:off x="6830205" y="-679775"/>
            <a:ext cx="2732717" cy="286269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50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 rot="16200000">
            <a:off x="7753681" y="5300754"/>
            <a:ext cx="2088215" cy="2318023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6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5077" y="1992849"/>
            <a:ext cx="3240000" cy="3960000"/>
          </a:xfrm>
        </p:spPr>
      </p:sp>
      <p:sp>
        <p:nvSpPr>
          <p:cNvPr id="47" name="Pentagon 4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788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49769" y="1561903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89602" y="1561903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44995" y="1561903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47634" y="1561903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9769" y="4028900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889602" y="4028900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944995" y="4028900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47634" y="4028900"/>
            <a:ext cx="1350000" cy="180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720854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613132" y="0"/>
            <a:ext cx="4663927" cy="6858000"/>
            <a:chOff x="5973431" y="0"/>
            <a:chExt cx="6218569" cy="6858000"/>
          </a:xfrm>
        </p:grpSpPr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701903" y="2936005"/>
            <a:ext cx="1980598" cy="2640798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19818" y="4331921"/>
            <a:ext cx="1443549" cy="1924733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917312" y="4331921"/>
            <a:ext cx="1443549" cy="1924733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757670" y="1794783"/>
            <a:ext cx="1619367" cy="2159157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78886" y="1563874"/>
            <a:ext cx="1946660" cy="2595548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974529" y="889724"/>
            <a:ext cx="1443656" cy="1924875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49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" y="-1069030"/>
            <a:ext cx="9549338" cy="5088586"/>
            <a:chOff x="-2" y="-1069030"/>
            <a:chExt cx="12732450" cy="5088586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5"/>
            <p:cNvSpPr>
              <a:spLocks/>
            </p:cNvSpPr>
            <p:nvPr/>
          </p:nvSpPr>
          <p:spPr bwMode="auto">
            <a:xfrm rot="5400000">
              <a:off x="5803673" y="29652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45"/>
            <p:cNvSpPr>
              <a:spLocks/>
            </p:cNvSpPr>
            <p:nvPr/>
          </p:nvSpPr>
          <p:spPr bwMode="auto">
            <a:xfrm rot="5400000">
              <a:off x="4825004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 rot="5400000">
              <a:off x="3846337" y="296522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73"/>
            <p:cNvSpPr>
              <a:spLocks/>
            </p:cNvSpPr>
            <p:nvPr/>
          </p:nvSpPr>
          <p:spPr bwMode="auto">
            <a:xfrm rot="5400000">
              <a:off x="1884118" y="2962789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83"/>
            <p:cNvSpPr>
              <a:spLocks/>
            </p:cNvSpPr>
            <p:nvPr/>
          </p:nvSpPr>
          <p:spPr bwMode="auto">
            <a:xfrm rot="5400000">
              <a:off x="903011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92"/>
            <p:cNvSpPr>
              <a:spLocks/>
            </p:cNvSpPr>
            <p:nvPr/>
          </p:nvSpPr>
          <p:spPr bwMode="auto">
            <a:xfrm rot="5400000">
              <a:off x="-74438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44"/>
            <p:cNvSpPr>
              <a:spLocks/>
            </p:cNvSpPr>
            <p:nvPr userDrawn="1"/>
          </p:nvSpPr>
          <p:spPr bwMode="auto">
            <a:xfrm rot="5400000">
              <a:off x="11678122" y="24002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53"/>
            <p:cNvSpPr>
              <a:spLocks/>
            </p:cNvSpPr>
            <p:nvPr userDrawn="1"/>
          </p:nvSpPr>
          <p:spPr bwMode="auto">
            <a:xfrm rot="5400000">
              <a:off x="10699455" y="24002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54"/>
            <p:cNvSpPr>
              <a:spLocks/>
            </p:cNvSpPr>
            <p:nvPr userDrawn="1"/>
          </p:nvSpPr>
          <p:spPr bwMode="auto">
            <a:xfrm rot="5400000">
              <a:off x="10700675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64"/>
            <p:cNvSpPr>
              <a:spLocks/>
            </p:cNvSpPr>
            <p:nvPr userDrawn="1"/>
          </p:nvSpPr>
          <p:spPr bwMode="auto">
            <a:xfrm rot="5400000">
              <a:off x="9720786" y="2961569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82"/>
            <p:cNvSpPr>
              <a:spLocks/>
            </p:cNvSpPr>
            <p:nvPr userDrawn="1"/>
          </p:nvSpPr>
          <p:spPr bwMode="auto">
            <a:xfrm rot="5400000">
              <a:off x="7757349" y="2962789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92"/>
            <p:cNvSpPr>
              <a:spLocks/>
            </p:cNvSpPr>
            <p:nvPr userDrawn="1"/>
          </p:nvSpPr>
          <p:spPr bwMode="auto">
            <a:xfrm rot="5400000">
              <a:off x="6778680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61119" y="545147"/>
            <a:ext cx="486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87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93956" y="1953115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8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489191" y="1976097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8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212873" y="1976097"/>
            <a:ext cx="2160000" cy="2160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048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3030470"/>
            <a:ext cx="9549338" cy="4523593"/>
            <a:chOff x="-2" y="-1069030"/>
            <a:chExt cx="12732450" cy="4523593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89694" y="545147"/>
            <a:ext cx="354465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7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069625" y="1800710"/>
            <a:ext cx="1620000" cy="2160000"/>
          </a:xfrm>
          <a:prstGeom prst="ellipse">
            <a:avLst/>
          </a:prstGeom>
        </p:spPr>
      </p:sp>
      <p:sp>
        <p:nvSpPr>
          <p:cNvPr id="8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64860" y="1823692"/>
            <a:ext cx="1620000" cy="2160000"/>
          </a:xfrm>
          <a:prstGeom prst="ellipse">
            <a:avLst/>
          </a:prstGeom>
        </p:spPr>
      </p:sp>
      <p:sp>
        <p:nvSpPr>
          <p:cNvPr id="8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488541" y="1823692"/>
            <a:ext cx="1620000" cy="216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40582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44607" y="2000251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91869" y="2000251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23170" y="2000251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72729" y="2000251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709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933510" y="1915580"/>
            <a:ext cx="1215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80773" y="1915580"/>
            <a:ext cx="1215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2073" y="1915580"/>
            <a:ext cx="1215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1632" y="1915580"/>
            <a:ext cx="1215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038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70008" y="2000250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17270" y="2000250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48571" y="2000250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98130" y="2000250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7185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933510" y="1898646"/>
            <a:ext cx="1215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80773" y="1898646"/>
            <a:ext cx="1215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12073" y="1898646"/>
            <a:ext cx="1215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1632" y="1898646"/>
            <a:ext cx="1215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2657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21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60780" y="1801471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2784" y="1801471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42784" y="3998019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60780" y="3998019"/>
            <a:ext cx="1350169" cy="18002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956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77102" y="3955658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70204" y="1704828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870204" y="4000499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7102" y="1704828"/>
            <a:ext cx="135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481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1971675"/>
            <a:ext cx="6216254" cy="283845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entagon 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5110774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5690" y="2113494"/>
            <a:ext cx="1369094" cy="182546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23963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93506" y="2000480"/>
            <a:ext cx="1710647" cy="34756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3772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613132" y="0"/>
            <a:ext cx="4663927" cy="6858000"/>
            <a:chOff x="5973431" y="0"/>
            <a:chExt cx="6218569" cy="6858000"/>
          </a:xfrm>
        </p:grpSpPr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70414" y="1130179"/>
            <a:ext cx="1872854" cy="2497137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54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-568523" y="166476"/>
            <a:ext cx="1519706" cy="1186756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1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rot="10800000">
            <a:off x="8218399" y="5570342"/>
            <a:ext cx="1139780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63267" y="1805093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36112" y="2835664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310037" y="1805093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310037" y="3866235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83962" y="2835664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862043" y="1805093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40493" y="2835664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5414419" y="1805093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414419" y="3866235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88344" y="2835664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66424" y="1805093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862042" y="3866235"/>
            <a:ext cx="1455569" cy="1940759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218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-568523" y="166476"/>
            <a:ext cx="1519706" cy="1186756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1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rot="10800000">
            <a:off x="8218399" y="5570342"/>
            <a:ext cx="1139780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8462" y="1057436"/>
            <a:ext cx="1956197" cy="2608262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61255" y="2431634"/>
            <a:ext cx="1956197" cy="2608262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2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514048" y="1057436"/>
            <a:ext cx="1956197" cy="2608262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566841" y="2431634"/>
            <a:ext cx="1956197" cy="2608262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19634" y="1057436"/>
            <a:ext cx="1956197" cy="2608262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5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672427" y="2436464"/>
            <a:ext cx="1956197" cy="2608262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725220" y="1062266"/>
            <a:ext cx="1956197" cy="2608262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598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16781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00339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893536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16781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00339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93536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991074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94159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365866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857443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111973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28821" y="1834271"/>
            <a:ext cx="3699000" cy="3600000"/>
          </a:xfrm>
        </p:spPr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76148" y="1834271"/>
            <a:ext cx="3699000" cy="3600000"/>
          </a:xfrm>
        </p:spPr>
      </p:sp>
      <p:grpSp>
        <p:nvGrpSpPr>
          <p:cNvPr id="12" name="Group 11"/>
          <p:cNvGrpSpPr/>
          <p:nvPr userDrawn="1"/>
        </p:nvGrpSpPr>
        <p:grpSpPr>
          <a:xfrm rot="5400000">
            <a:off x="-568523" y="166476"/>
            <a:ext cx="1519706" cy="1186756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1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rot="10800000">
            <a:off x="8218399" y="5570342"/>
            <a:ext cx="1139780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9342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 rot="7200000">
            <a:off x="6594833" y="-210553"/>
            <a:ext cx="3238995" cy="252936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1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1" name="Group 30"/>
          <p:cNvGrpSpPr/>
          <p:nvPr userDrawn="1"/>
        </p:nvGrpSpPr>
        <p:grpSpPr>
          <a:xfrm rot="16200000">
            <a:off x="7540034" y="5644411"/>
            <a:ext cx="2088215" cy="163071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5077" y="1992849"/>
            <a:ext cx="3240000" cy="3960000"/>
          </a:xfrm>
        </p:spPr>
      </p:sp>
    </p:spTree>
    <p:extLst>
      <p:ext uri="{BB962C8B-B14F-4D97-AF65-F5344CB8AC3E}">
        <p14:creationId xmlns:p14="http://schemas.microsoft.com/office/powerpoint/2010/main" val="39068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1971675"/>
            <a:ext cx="6216254" cy="283845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661478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1971675"/>
            <a:ext cx="6216254" cy="283845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entagon 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3363843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 userDrawn="1"/>
        </p:nvGrpSpPr>
        <p:grpSpPr>
          <a:xfrm rot="16200000">
            <a:off x="4805787" y="-829212"/>
            <a:ext cx="5088585" cy="4409498"/>
            <a:chOff x="7790152" y="0"/>
            <a:chExt cx="5088585" cy="5879331"/>
          </a:xfrm>
        </p:grpSpPr>
        <p:sp>
          <p:nvSpPr>
            <p:cNvPr id="62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 rot="16200000">
            <a:off x="27458" y="-1078395"/>
            <a:ext cx="5088585" cy="5143500"/>
            <a:chOff x="7790152" y="0"/>
            <a:chExt cx="5088585" cy="6858000"/>
          </a:xfrm>
        </p:grpSpPr>
        <p:sp>
          <p:nvSpPr>
            <p:cNvPr id="9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5289" y="545147"/>
            <a:ext cx="486000" cy="365125"/>
          </a:xfrm>
          <a:prstGeom prst="rect">
            <a:avLst/>
          </a:prstGeom>
        </p:spPr>
        <p:txBody>
          <a:bodyPr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5001" y="1769800"/>
            <a:ext cx="7788383" cy="2838450"/>
          </a:xfr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274556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613132" y="0"/>
            <a:ext cx="4663927" cy="6858000"/>
            <a:chOff x="5973431" y="0"/>
            <a:chExt cx="6218569" cy="6858000"/>
          </a:xfrm>
        </p:grpSpPr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93444" y="1574801"/>
            <a:ext cx="4758929" cy="475932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31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/>
          <p:cNvGrpSpPr/>
          <p:nvPr userDrawn="1"/>
        </p:nvGrpSpPr>
        <p:grpSpPr>
          <a:xfrm>
            <a:off x="5088096" y="-17633"/>
            <a:ext cx="4663927" cy="6858000"/>
            <a:chOff x="5973431" y="0"/>
            <a:chExt cx="6218569" cy="6858000"/>
          </a:xfrm>
        </p:grpSpPr>
        <p:sp>
          <p:nvSpPr>
            <p:cNvPr id="132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8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5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3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4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40607" y="1998664"/>
            <a:ext cx="3140869" cy="2668587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36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842614" y="0"/>
            <a:ext cx="3816439" cy="6858000"/>
            <a:chOff x="7790152" y="0"/>
            <a:chExt cx="5088585" cy="6858000"/>
          </a:xfrm>
        </p:grpSpPr>
        <p:sp>
          <p:nvSpPr>
            <p:cNvPr id="8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85333" y="1900149"/>
            <a:ext cx="1431000" cy="3276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5706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3436870"/>
            <a:ext cx="9549338" cy="4523593"/>
            <a:chOff x="-2" y="-1069030"/>
            <a:chExt cx="12732450" cy="4523593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89694" y="545147"/>
            <a:ext cx="354465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72130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08810" y="1564798"/>
            <a:ext cx="1669256" cy="328295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283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0227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268266" y="1534936"/>
            <a:ext cx="2615803" cy="2663825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991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1814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16566" y="1746121"/>
            <a:ext cx="1444646" cy="287322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098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0227" y="550061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41797" y="1389063"/>
            <a:ext cx="2438400" cy="439102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452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0227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573066" y="2257426"/>
            <a:ext cx="2006203" cy="34893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664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939800" y="-1168756"/>
            <a:ext cx="11049000" cy="5206403"/>
            <a:chOff x="1" y="-1168756"/>
            <a:chExt cx="9554828" cy="5206403"/>
          </a:xfrm>
        </p:grpSpPr>
        <p:grpSp>
          <p:nvGrpSpPr>
            <p:cNvPr id="55" name="Group 54"/>
            <p:cNvGrpSpPr/>
            <p:nvPr userDrawn="1"/>
          </p:nvGrpSpPr>
          <p:grpSpPr>
            <a:xfrm rot="16200000">
              <a:off x="4805787" y="-829212"/>
              <a:ext cx="5088585" cy="4409498"/>
              <a:chOff x="7790152" y="0"/>
              <a:chExt cx="5088585" cy="5879331"/>
            </a:xfrm>
          </p:grpSpPr>
          <p:sp>
            <p:nvSpPr>
              <p:cNvPr id="62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3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4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5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6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7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8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9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0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1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2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3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4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5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6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7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8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9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0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1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2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8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9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0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1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2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3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4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5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6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7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8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9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0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6" name="Group 5"/>
            <p:cNvGrpSpPr/>
            <p:nvPr userDrawn="1"/>
          </p:nvGrpSpPr>
          <p:grpSpPr>
            <a:xfrm rot="16200000">
              <a:off x="27458" y="-1078395"/>
              <a:ext cx="5088585" cy="5143500"/>
              <a:chOff x="7790152" y="0"/>
              <a:chExt cx="5088585" cy="6858000"/>
            </a:xfrm>
          </p:grpSpPr>
          <p:sp>
            <p:nvSpPr>
              <p:cNvPr id="9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" name="Freeform 31"/>
              <p:cNvSpPr>
                <a:spLocks/>
              </p:cNvSpPr>
              <p:nvPr/>
            </p:nvSpPr>
            <p:spPr bwMode="auto">
              <a:xfrm rot="10800000" flipH="1">
                <a:off x="10616331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" name="Freeform 32"/>
              <p:cNvSpPr>
                <a:spLocks/>
              </p:cNvSpPr>
              <p:nvPr/>
            </p:nvSpPr>
            <p:spPr bwMode="auto">
              <a:xfrm rot="10800000" flipH="1">
                <a:off x="1174631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4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6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7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8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9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0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1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2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3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4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8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9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0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1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2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3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4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5001" y="1769800"/>
            <a:ext cx="7788383" cy="283845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05" name="Pentagon 10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0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543995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1814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92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842614" y="0"/>
            <a:ext cx="3816439" cy="6858000"/>
            <a:chOff x="7790152" y="0"/>
            <a:chExt cx="5088585" cy="6858000"/>
          </a:xfrm>
        </p:grpSpPr>
        <p:sp>
          <p:nvSpPr>
            <p:cNvPr id="7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0227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2449003" y="-1"/>
            <a:ext cx="3816439" cy="6858000"/>
            <a:chOff x="7790152" y="0"/>
            <a:chExt cx="5088585" cy="6858000"/>
          </a:xfrm>
        </p:grpSpPr>
        <p:sp>
          <p:nvSpPr>
            <p:cNvPr id="54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99" name="Group 98"/>
          <p:cNvGrpSpPr/>
          <p:nvPr userDrawn="1"/>
        </p:nvGrpSpPr>
        <p:grpSpPr>
          <a:xfrm rot="10800000">
            <a:off x="-944319" y="3363"/>
            <a:ext cx="3816439" cy="6858000"/>
            <a:chOff x="7790152" y="0"/>
            <a:chExt cx="5088585" cy="6858000"/>
          </a:xfrm>
        </p:grpSpPr>
        <p:sp>
          <p:nvSpPr>
            <p:cNvPr id="100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9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0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8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9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351335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9883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67102" y="3072585"/>
            <a:ext cx="1250156" cy="1668462"/>
          </a:xfrm>
          <a:prstGeom prst="diamond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41815" y="1735908"/>
            <a:ext cx="1250156" cy="1668462"/>
          </a:xfrm>
          <a:prstGeom prst="diamond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41815" y="4439159"/>
            <a:ext cx="1250156" cy="1668462"/>
          </a:xfrm>
          <a:prstGeom prst="diamond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51679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457200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53489" y="228600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81479" y="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1479" y="457200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7632479" y="2286000"/>
            <a:ext cx="1525500" cy="2286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908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1814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9267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8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613132" y="0"/>
            <a:ext cx="4663927" cy="6858000"/>
            <a:chOff x="5973431" y="0"/>
            <a:chExt cx="6218569" cy="6858000"/>
          </a:xfrm>
        </p:grpSpPr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3969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5015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4" name="Group 3"/>
          <p:cNvGrpSpPr/>
          <p:nvPr userDrawn="1"/>
        </p:nvGrpSpPr>
        <p:grpSpPr>
          <a:xfrm rot="5400000">
            <a:off x="-763772" y="-188033"/>
            <a:ext cx="2716980" cy="212172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7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8268771" y="5551545"/>
            <a:ext cx="1376417" cy="1910862"/>
            <a:chOff x="8349573" y="-1673337"/>
            <a:chExt cx="6162676" cy="6416675"/>
          </a:xfrm>
          <a:solidFill>
            <a:schemeClr val="tx2">
              <a:alpha val="20000"/>
            </a:schemeClr>
          </a:solidFill>
        </p:grpSpPr>
        <p:sp>
          <p:nvSpPr>
            <p:cNvPr id="20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26719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" y="-205430"/>
            <a:ext cx="9549338" cy="5088586"/>
            <a:chOff x="-2" y="-1069030"/>
            <a:chExt cx="12732450" cy="5088586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5"/>
            <p:cNvSpPr>
              <a:spLocks/>
            </p:cNvSpPr>
            <p:nvPr/>
          </p:nvSpPr>
          <p:spPr bwMode="auto">
            <a:xfrm rot="5400000">
              <a:off x="5803673" y="29652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45"/>
            <p:cNvSpPr>
              <a:spLocks/>
            </p:cNvSpPr>
            <p:nvPr/>
          </p:nvSpPr>
          <p:spPr bwMode="auto">
            <a:xfrm rot="5400000">
              <a:off x="4825004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 rot="5400000">
              <a:off x="3846337" y="296522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73"/>
            <p:cNvSpPr>
              <a:spLocks/>
            </p:cNvSpPr>
            <p:nvPr/>
          </p:nvSpPr>
          <p:spPr bwMode="auto">
            <a:xfrm rot="5400000">
              <a:off x="1884118" y="2962789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83"/>
            <p:cNvSpPr>
              <a:spLocks/>
            </p:cNvSpPr>
            <p:nvPr/>
          </p:nvSpPr>
          <p:spPr bwMode="auto">
            <a:xfrm rot="5400000">
              <a:off x="903011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92"/>
            <p:cNvSpPr>
              <a:spLocks/>
            </p:cNvSpPr>
            <p:nvPr/>
          </p:nvSpPr>
          <p:spPr bwMode="auto">
            <a:xfrm rot="5400000">
              <a:off x="-74438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44"/>
            <p:cNvSpPr>
              <a:spLocks/>
            </p:cNvSpPr>
            <p:nvPr userDrawn="1"/>
          </p:nvSpPr>
          <p:spPr bwMode="auto">
            <a:xfrm rot="5400000">
              <a:off x="11678122" y="24002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53"/>
            <p:cNvSpPr>
              <a:spLocks/>
            </p:cNvSpPr>
            <p:nvPr userDrawn="1"/>
          </p:nvSpPr>
          <p:spPr bwMode="auto">
            <a:xfrm rot="5400000">
              <a:off x="10699455" y="24002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54"/>
            <p:cNvSpPr>
              <a:spLocks/>
            </p:cNvSpPr>
            <p:nvPr userDrawn="1"/>
          </p:nvSpPr>
          <p:spPr bwMode="auto">
            <a:xfrm rot="5400000">
              <a:off x="10700675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64"/>
            <p:cNvSpPr>
              <a:spLocks/>
            </p:cNvSpPr>
            <p:nvPr userDrawn="1"/>
          </p:nvSpPr>
          <p:spPr bwMode="auto">
            <a:xfrm rot="5400000">
              <a:off x="9720786" y="2961569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82"/>
            <p:cNvSpPr>
              <a:spLocks/>
            </p:cNvSpPr>
            <p:nvPr userDrawn="1"/>
          </p:nvSpPr>
          <p:spPr bwMode="auto">
            <a:xfrm rot="5400000">
              <a:off x="7757349" y="2962789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92"/>
            <p:cNvSpPr>
              <a:spLocks/>
            </p:cNvSpPr>
            <p:nvPr userDrawn="1"/>
          </p:nvSpPr>
          <p:spPr bwMode="auto">
            <a:xfrm rot="5400000">
              <a:off x="6778680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61119" y="545147"/>
            <a:ext cx="486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1380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0286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296795" y="4680745"/>
            <a:ext cx="1270544" cy="3255963"/>
            <a:chOff x="11062393" y="4680744"/>
            <a:chExt cx="1694058" cy="3255963"/>
          </a:xfrm>
        </p:grpSpPr>
        <p:sp>
          <p:nvSpPr>
            <p:cNvPr id="13" name="Freeform 66"/>
            <p:cNvSpPr>
              <a:spLocks/>
            </p:cNvSpPr>
            <p:nvPr/>
          </p:nvSpPr>
          <p:spPr bwMode="auto">
            <a:xfrm rot="5400000">
              <a:off x="12147715" y="4722920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67"/>
            <p:cNvSpPr>
              <a:spLocks/>
            </p:cNvSpPr>
            <p:nvPr/>
          </p:nvSpPr>
          <p:spPr bwMode="auto">
            <a:xfrm rot="5400000">
              <a:off x="12147011" y="5048376"/>
              <a:ext cx="652317" cy="56656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68"/>
            <p:cNvSpPr>
              <a:spLocks/>
            </p:cNvSpPr>
            <p:nvPr/>
          </p:nvSpPr>
          <p:spPr bwMode="auto">
            <a:xfrm rot="5400000">
              <a:off x="12147715" y="537383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69"/>
            <p:cNvSpPr>
              <a:spLocks/>
            </p:cNvSpPr>
            <p:nvPr/>
          </p:nvSpPr>
          <p:spPr bwMode="auto">
            <a:xfrm rot="5400000">
              <a:off x="12147715" y="5699990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70"/>
            <p:cNvSpPr>
              <a:spLocks/>
            </p:cNvSpPr>
            <p:nvPr/>
          </p:nvSpPr>
          <p:spPr bwMode="auto">
            <a:xfrm rot="5400000">
              <a:off x="12147011" y="6025445"/>
              <a:ext cx="652317" cy="56656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71"/>
            <p:cNvSpPr>
              <a:spLocks/>
            </p:cNvSpPr>
            <p:nvPr/>
          </p:nvSpPr>
          <p:spPr bwMode="auto">
            <a:xfrm rot="5400000">
              <a:off x="12147715" y="6350901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72"/>
            <p:cNvSpPr>
              <a:spLocks/>
            </p:cNvSpPr>
            <p:nvPr/>
          </p:nvSpPr>
          <p:spPr bwMode="auto">
            <a:xfrm rot="5400000">
              <a:off x="12148417" y="7001109"/>
              <a:ext cx="649506" cy="56656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73"/>
            <p:cNvSpPr>
              <a:spLocks/>
            </p:cNvSpPr>
            <p:nvPr/>
          </p:nvSpPr>
          <p:spPr bwMode="auto">
            <a:xfrm rot="5400000">
              <a:off x="12147715" y="732797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77"/>
            <p:cNvSpPr>
              <a:spLocks/>
            </p:cNvSpPr>
            <p:nvPr/>
          </p:nvSpPr>
          <p:spPr bwMode="auto">
            <a:xfrm rot="5400000">
              <a:off x="11582561" y="472432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78"/>
            <p:cNvSpPr>
              <a:spLocks/>
            </p:cNvSpPr>
            <p:nvPr/>
          </p:nvSpPr>
          <p:spPr bwMode="auto">
            <a:xfrm rot="5400000">
              <a:off x="11582561" y="537523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79"/>
            <p:cNvSpPr>
              <a:spLocks/>
            </p:cNvSpPr>
            <p:nvPr/>
          </p:nvSpPr>
          <p:spPr bwMode="auto">
            <a:xfrm rot="5400000">
              <a:off x="11582561" y="570139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80"/>
            <p:cNvSpPr>
              <a:spLocks/>
            </p:cNvSpPr>
            <p:nvPr/>
          </p:nvSpPr>
          <p:spPr bwMode="auto">
            <a:xfrm rot="5400000">
              <a:off x="11582561" y="635230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81"/>
            <p:cNvSpPr>
              <a:spLocks/>
            </p:cNvSpPr>
            <p:nvPr/>
          </p:nvSpPr>
          <p:spPr bwMode="auto">
            <a:xfrm rot="5400000">
              <a:off x="11582561" y="6678465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82"/>
            <p:cNvSpPr>
              <a:spLocks/>
            </p:cNvSpPr>
            <p:nvPr/>
          </p:nvSpPr>
          <p:spPr bwMode="auto">
            <a:xfrm rot="5400000">
              <a:off x="11583264" y="7002515"/>
              <a:ext cx="649506" cy="56374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83"/>
            <p:cNvSpPr>
              <a:spLocks/>
            </p:cNvSpPr>
            <p:nvPr/>
          </p:nvSpPr>
          <p:spPr bwMode="auto">
            <a:xfrm rot="5400000">
              <a:off x="11582561" y="732937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86"/>
            <p:cNvSpPr>
              <a:spLocks/>
            </p:cNvSpPr>
            <p:nvPr/>
          </p:nvSpPr>
          <p:spPr bwMode="auto">
            <a:xfrm rot="5400000">
              <a:off x="11018812" y="472432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87"/>
            <p:cNvSpPr>
              <a:spLocks/>
            </p:cNvSpPr>
            <p:nvPr/>
          </p:nvSpPr>
          <p:spPr bwMode="auto">
            <a:xfrm rot="5400000">
              <a:off x="11018109" y="5049782"/>
              <a:ext cx="652317" cy="56374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88"/>
            <p:cNvSpPr>
              <a:spLocks/>
            </p:cNvSpPr>
            <p:nvPr/>
          </p:nvSpPr>
          <p:spPr bwMode="auto">
            <a:xfrm rot="5400000">
              <a:off x="11018812" y="5375237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89"/>
            <p:cNvSpPr>
              <a:spLocks/>
            </p:cNvSpPr>
            <p:nvPr/>
          </p:nvSpPr>
          <p:spPr bwMode="auto">
            <a:xfrm rot="5400000">
              <a:off x="11018812" y="570139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90"/>
            <p:cNvSpPr>
              <a:spLocks/>
            </p:cNvSpPr>
            <p:nvPr/>
          </p:nvSpPr>
          <p:spPr bwMode="auto">
            <a:xfrm rot="5400000">
              <a:off x="11018109" y="6026851"/>
              <a:ext cx="652317" cy="56374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91"/>
            <p:cNvSpPr>
              <a:spLocks/>
            </p:cNvSpPr>
            <p:nvPr/>
          </p:nvSpPr>
          <p:spPr bwMode="auto">
            <a:xfrm rot="5400000">
              <a:off x="11018812" y="635230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92"/>
            <p:cNvSpPr>
              <a:spLocks/>
            </p:cNvSpPr>
            <p:nvPr/>
          </p:nvSpPr>
          <p:spPr bwMode="auto">
            <a:xfrm rot="5400000">
              <a:off x="11019515" y="7002515"/>
              <a:ext cx="649506" cy="56374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517526" y="-1287186"/>
            <a:ext cx="1595184" cy="4084516"/>
            <a:chOff x="-690035" y="-1287186"/>
            <a:chExt cx="2126912" cy="4084516"/>
          </a:xfrm>
        </p:grpSpPr>
        <p:sp>
          <p:nvSpPr>
            <p:cNvPr id="36" name="Freeform 59"/>
            <p:cNvSpPr>
              <a:spLocks/>
            </p:cNvSpPr>
            <p:nvPr/>
          </p:nvSpPr>
          <p:spPr bwMode="auto">
            <a:xfrm rot="5400000">
              <a:off x="674116" y="-1233397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60"/>
            <p:cNvSpPr>
              <a:spLocks/>
            </p:cNvSpPr>
            <p:nvPr/>
          </p:nvSpPr>
          <p:spPr bwMode="auto">
            <a:xfrm rot="5400000">
              <a:off x="673234" y="-825121"/>
              <a:ext cx="818314" cy="708971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61"/>
            <p:cNvSpPr>
              <a:spLocks/>
            </p:cNvSpPr>
            <p:nvPr/>
          </p:nvSpPr>
          <p:spPr bwMode="auto">
            <a:xfrm rot="5400000">
              <a:off x="674116" y="-7689"/>
              <a:ext cx="816550" cy="708971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 rot="5400000">
              <a:off x="673234" y="400586"/>
              <a:ext cx="818314" cy="708971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63"/>
            <p:cNvSpPr>
              <a:spLocks/>
            </p:cNvSpPr>
            <p:nvPr/>
          </p:nvSpPr>
          <p:spPr bwMode="auto">
            <a:xfrm rot="5400000">
              <a:off x="674116" y="1218018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4"/>
            <p:cNvSpPr>
              <a:spLocks/>
            </p:cNvSpPr>
            <p:nvPr/>
          </p:nvSpPr>
          <p:spPr bwMode="auto">
            <a:xfrm rot="5400000">
              <a:off x="674998" y="1624530"/>
              <a:ext cx="814787" cy="708971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 rot="5400000">
              <a:off x="-35737" y="-1234279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 rot="5400000">
              <a:off x="-36619" y="-826003"/>
              <a:ext cx="818314" cy="710735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68"/>
            <p:cNvSpPr>
              <a:spLocks/>
            </p:cNvSpPr>
            <p:nvPr/>
          </p:nvSpPr>
          <p:spPr bwMode="auto">
            <a:xfrm rot="5400000">
              <a:off x="-35737" y="-417728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 rot="5400000">
              <a:off x="-35737" y="-8571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70"/>
            <p:cNvSpPr>
              <a:spLocks/>
            </p:cNvSpPr>
            <p:nvPr/>
          </p:nvSpPr>
          <p:spPr bwMode="auto">
            <a:xfrm rot="5400000">
              <a:off x="-36619" y="399704"/>
              <a:ext cx="818314" cy="710735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71"/>
            <p:cNvSpPr>
              <a:spLocks/>
            </p:cNvSpPr>
            <p:nvPr/>
          </p:nvSpPr>
          <p:spPr bwMode="auto">
            <a:xfrm rot="5400000">
              <a:off x="-35737" y="807979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72"/>
            <p:cNvSpPr>
              <a:spLocks/>
            </p:cNvSpPr>
            <p:nvPr/>
          </p:nvSpPr>
          <p:spPr bwMode="auto">
            <a:xfrm rot="5400000">
              <a:off x="-34855" y="1623648"/>
              <a:ext cx="814787" cy="710735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73"/>
            <p:cNvSpPr>
              <a:spLocks/>
            </p:cNvSpPr>
            <p:nvPr/>
          </p:nvSpPr>
          <p:spPr bwMode="auto">
            <a:xfrm rot="5400000">
              <a:off x="-35737" y="2033687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7"/>
            <p:cNvSpPr>
              <a:spLocks/>
            </p:cNvSpPr>
            <p:nvPr/>
          </p:nvSpPr>
          <p:spPr bwMode="auto">
            <a:xfrm rot="5400000">
              <a:off x="-744706" y="-1232515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8"/>
            <p:cNvSpPr>
              <a:spLocks/>
            </p:cNvSpPr>
            <p:nvPr/>
          </p:nvSpPr>
          <p:spPr bwMode="auto">
            <a:xfrm rot="5400000">
              <a:off x="-744706" y="-415964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79"/>
            <p:cNvSpPr>
              <a:spLocks/>
            </p:cNvSpPr>
            <p:nvPr/>
          </p:nvSpPr>
          <p:spPr bwMode="auto">
            <a:xfrm rot="5400000">
              <a:off x="-744706" y="-6807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80"/>
            <p:cNvSpPr>
              <a:spLocks/>
            </p:cNvSpPr>
            <p:nvPr/>
          </p:nvSpPr>
          <p:spPr bwMode="auto">
            <a:xfrm rot="5400000">
              <a:off x="-744706" y="809743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81"/>
            <p:cNvSpPr>
              <a:spLocks/>
            </p:cNvSpPr>
            <p:nvPr/>
          </p:nvSpPr>
          <p:spPr bwMode="auto">
            <a:xfrm rot="5400000">
              <a:off x="-744706" y="1218900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auto">
            <a:xfrm rot="5400000">
              <a:off x="-743825" y="1625412"/>
              <a:ext cx="814787" cy="707208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83"/>
            <p:cNvSpPr>
              <a:spLocks/>
            </p:cNvSpPr>
            <p:nvPr/>
          </p:nvSpPr>
          <p:spPr bwMode="auto">
            <a:xfrm rot="5400000">
              <a:off x="-744706" y="2035451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335862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0286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296795" y="4680745"/>
            <a:ext cx="1270544" cy="3255963"/>
            <a:chOff x="11062393" y="4680744"/>
            <a:chExt cx="1694058" cy="3255963"/>
          </a:xfrm>
        </p:grpSpPr>
        <p:sp>
          <p:nvSpPr>
            <p:cNvPr id="13" name="Freeform 66"/>
            <p:cNvSpPr>
              <a:spLocks/>
            </p:cNvSpPr>
            <p:nvPr/>
          </p:nvSpPr>
          <p:spPr bwMode="auto">
            <a:xfrm rot="5400000">
              <a:off x="12147715" y="4722920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67"/>
            <p:cNvSpPr>
              <a:spLocks/>
            </p:cNvSpPr>
            <p:nvPr/>
          </p:nvSpPr>
          <p:spPr bwMode="auto">
            <a:xfrm rot="5400000">
              <a:off x="12147011" y="5048376"/>
              <a:ext cx="652317" cy="56656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68"/>
            <p:cNvSpPr>
              <a:spLocks/>
            </p:cNvSpPr>
            <p:nvPr/>
          </p:nvSpPr>
          <p:spPr bwMode="auto">
            <a:xfrm rot="5400000">
              <a:off x="12147715" y="537383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69"/>
            <p:cNvSpPr>
              <a:spLocks/>
            </p:cNvSpPr>
            <p:nvPr/>
          </p:nvSpPr>
          <p:spPr bwMode="auto">
            <a:xfrm rot="5400000">
              <a:off x="12147715" y="5699990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70"/>
            <p:cNvSpPr>
              <a:spLocks/>
            </p:cNvSpPr>
            <p:nvPr/>
          </p:nvSpPr>
          <p:spPr bwMode="auto">
            <a:xfrm rot="5400000">
              <a:off x="12147011" y="6025445"/>
              <a:ext cx="652317" cy="56656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71"/>
            <p:cNvSpPr>
              <a:spLocks/>
            </p:cNvSpPr>
            <p:nvPr/>
          </p:nvSpPr>
          <p:spPr bwMode="auto">
            <a:xfrm rot="5400000">
              <a:off x="12147715" y="6350901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72"/>
            <p:cNvSpPr>
              <a:spLocks/>
            </p:cNvSpPr>
            <p:nvPr/>
          </p:nvSpPr>
          <p:spPr bwMode="auto">
            <a:xfrm rot="5400000">
              <a:off x="12148417" y="7001109"/>
              <a:ext cx="649506" cy="56656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73"/>
            <p:cNvSpPr>
              <a:spLocks/>
            </p:cNvSpPr>
            <p:nvPr/>
          </p:nvSpPr>
          <p:spPr bwMode="auto">
            <a:xfrm rot="5400000">
              <a:off x="12147715" y="732797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77"/>
            <p:cNvSpPr>
              <a:spLocks/>
            </p:cNvSpPr>
            <p:nvPr/>
          </p:nvSpPr>
          <p:spPr bwMode="auto">
            <a:xfrm rot="5400000">
              <a:off x="11582561" y="472432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78"/>
            <p:cNvSpPr>
              <a:spLocks/>
            </p:cNvSpPr>
            <p:nvPr/>
          </p:nvSpPr>
          <p:spPr bwMode="auto">
            <a:xfrm rot="5400000">
              <a:off x="11582561" y="537523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79"/>
            <p:cNvSpPr>
              <a:spLocks/>
            </p:cNvSpPr>
            <p:nvPr/>
          </p:nvSpPr>
          <p:spPr bwMode="auto">
            <a:xfrm rot="5400000">
              <a:off x="11582561" y="570139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80"/>
            <p:cNvSpPr>
              <a:spLocks/>
            </p:cNvSpPr>
            <p:nvPr/>
          </p:nvSpPr>
          <p:spPr bwMode="auto">
            <a:xfrm rot="5400000">
              <a:off x="11582561" y="635230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81"/>
            <p:cNvSpPr>
              <a:spLocks/>
            </p:cNvSpPr>
            <p:nvPr/>
          </p:nvSpPr>
          <p:spPr bwMode="auto">
            <a:xfrm rot="5400000">
              <a:off x="11582561" y="6678465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82"/>
            <p:cNvSpPr>
              <a:spLocks/>
            </p:cNvSpPr>
            <p:nvPr/>
          </p:nvSpPr>
          <p:spPr bwMode="auto">
            <a:xfrm rot="5400000">
              <a:off x="11583264" y="7002515"/>
              <a:ext cx="649506" cy="56374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83"/>
            <p:cNvSpPr>
              <a:spLocks/>
            </p:cNvSpPr>
            <p:nvPr/>
          </p:nvSpPr>
          <p:spPr bwMode="auto">
            <a:xfrm rot="5400000">
              <a:off x="11582561" y="732937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86"/>
            <p:cNvSpPr>
              <a:spLocks/>
            </p:cNvSpPr>
            <p:nvPr/>
          </p:nvSpPr>
          <p:spPr bwMode="auto">
            <a:xfrm rot="5400000">
              <a:off x="11018812" y="472432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87"/>
            <p:cNvSpPr>
              <a:spLocks/>
            </p:cNvSpPr>
            <p:nvPr/>
          </p:nvSpPr>
          <p:spPr bwMode="auto">
            <a:xfrm rot="5400000">
              <a:off x="11018109" y="5049782"/>
              <a:ext cx="652317" cy="56374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88"/>
            <p:cNvSpPr>
              <a:spLocks/>
            </p:cNvSpPr>
            <p:nvPr/>
          </p:nvSpPr>
          <p:spPr bwMode="auto">
            <a:xfrm rot="5400000">
              <a:off x="11018812" y="5375237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89"/>
            <p:cNvSpPr>
              <a:spLocks/>
            </p:cNvSpPr>
            <p:nvPr/>
          </p:nvSpPr>
          <p:spPr bwMode="auto">
            <a:xfrm rot="5400000">
              <a:off x="11018812" y="570139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90"/>
            <p:cNvSpPr>
              <a:spLocks/>
            </p:cNvSpPr>
            <p:nvPr/>
          </p:nvSpPr>
          <p:spPr bwMode="auto">
            <a:xfrm rot="5400000">
              <a:off x="11018109" y="6026851"/>
              <a:ext cx="652317" cy="56374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91"/>
            <p:cNvSpPr>
              <a:spLocks/>
            </p:cNvSpPr>
            <p:nvPr/>
          </p:nvSpPr>
          <p:spPr bwMode="auto">
            <a:xfrm rot="5400000">
              <a:off x="11018812" y="635230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92"/>
            <p:cNvSpPr>
              <a:spLocks/>
            </p:cNvSpPr>
            <p:nvPr/>
          </p:nvSpPr>
          <p:spPr bwMode="auto">
            <a:xfrm rot="5400000">
              <a:off x="11019515" y="7002515"/>
              <a:ext cx="649506" cy="56374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517526" y="-1287186"/>
            <a:ext cx="1595184" cy="4084516"/>
            <a:chOff x="-690035" y="-1287186"/>
            <a:chExt cx="2126912" cy="4084516"/>
          </a:xfrm>
        </p:grpSpPr>
        <p:sp>
          <p:nvSpPr>
            <p:cNvPr id="36" name="Freeform 59"/>
            <p:cNvSpPr>
              <a:spLocks/>
            </p:cNvSpPr>
            <p:nvPr/>
          </p:nvSpPr>
          <p:spPr bwMode="auto">
            <a:xfrm rot="5400000">
              <a:off x="674116" y="-1233397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60"/>
            <p:cNvSpPr>
              <a:spLocks/>
            </p:cNvSpPr>
            <p:nvPr/>
          </p:nvSpPr>
          <p:spPr bwMode="auto">
            <a:xfrm rot="5400000">
              <a:off x="673234" y="-825121"/>
              <a:ext cx="818314" cy="708971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61"/>
            <p:cNvSpPr>
              <a:spLocks/>
            </p:cNvSpPr>
            <p:nvPr/>
          </p:nvSpPr>
          <p:spPr bwMode="auto">
            <a:xfrm rot="5400000">
              <a:off x="674116" y="-7689"/>
              <a:ext cx="816550" cy="708971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 rot="5400000">
              <a:off x="673234" y="400586"/>
              <a:ext cx="818314" cy="708971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63"/>
            <p:cNvSpPr>
              <a:spLocks/>
            </p:cNvSpPr>
            <p:nvPr/>
          </p:nvSpPr>
          <p:spPr bwMode="auto">
            <a:xfrm rot="5400000">
              <a:off x="674116" y="1218018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4"/>
            <p:cNvSpPr>
              <a:spLocks/>
            </p:cNvSpPr>
            <p:nvPr/>
          </p:nvSpPr>
          <p:spPr bwMode="auto">
            <a:xfrm rot="5400000">
              <a:off x="674998" y="1624530"/>
              <a:ext cx="814787" cy="708971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 rot="5400000">
              <a:off x="-35737" y="-1234279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 rot="5400000">
              <a:off x="-36619" y="-826003"/>
              <a:ext cx="818314" cy="710735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68"/>
            <p:cNvSpPr>
              <a:spLocks/>
            </p:cNvSpPr>
            <p:nvPr/>
          </p:nvSpPr>
          <p:spPr bwMode="auto">
            <a:xfrm rot="5400000">
              <a:off x="-35737" y="-417728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 rot="5400000">
              <a:off x="-35737" y="-8571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70"/>
            <p:cNvSpPr>
              <a:spLocks/>
            </p:cNvSpPr>
            <p:nvPr/>
          </p:nvSpPr>
          <p:spPr bwMode="auto">
            <a:xfrm rot="5400000">
              <a:off x="-36619" y="399704"/>
              <a:ext cx="818314" cy="710735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71"/>
            <p:cNvSpPr>
              <a:spLocks/>
            </p:cNvSpPr>
            <p:nvPr/>
          </p:nvSpPr>
          <p:spPr bwMode="auto">
            <a:xfrm rot="5400000">
              <a:off x="-35737" y="807979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72"/>
            <p:cNvSpPr>
              <a:spLocks/>
            </p:cNvSpPr>
            <p:nvPr/>
          </p:nvSpPr>
          <p:spPr bwMode="auto">
            <a:xfrm rot="5400000">
              <a:off x="-34855" y="1623648"/>
              <a:ext cx="814787" cy="710735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73"/>
            <p:cNvSpPr>
              <a:spLocks/>
            </p:cNvSpPr>
            <p:nvPr/>
          </p:nvSpPr>
          <p:spPr bwMode="auto">
            <a:xfrm rot="5400000">
              <a:off x="-35737" y="2033687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7"/>
            <p:cNvSpPr>
              <a:spLocks/>
            </p:cNvSpPr>
            <p:nvPr/>
          </p:nvSpPr>
          <p:spPr bwMode="auto">
            <a:xfrm rot="5400000">
              <a:off x="-744706" y="-1232515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8"/>
            <p:cNvSpPr>
              <a:spLocks/>
            </p:cNvSpPr>
            <p:nvPr/>
          </p:nvSpPr>
          <p:spPr bwMode="auto">
            <a:xfrm rot="5400000">
              <a:off x="-744706" y="-415964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79"/>
            <p:cNvSpPr>
              <a:spLocks/>
            </p:cNvSpPr>
            <p:nvPr/>
          </p:nvSpPr>
          <p:spPr bwMode="auto">
            <a:xfrm rot="5400000">
              <a:off x="-744706" y="-6807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80"/>
            <p:cNvSpPr>
              <a:spLocks/>
            </p:cNvSpPr>
            <p:nvPr/>
          </p:nvSpPr>
          <p:spPr bwMode="auto">
            <a:xfrm rot="5400000">
              <a:off x="-744706" y="809743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81"/>
            <p:cNvSpPr>
              <a:spLocks/>
            </p:cNvSpPr>
            <p:nvPr/>
          </p:nvSpPr>
          <p:spPr bwMode="auto">
            <a:xfrm rot="5400000">
              <a:off x="-744706" y="1218900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auto">
            <a:xfrm rot="5400000">
              <a:off x="-743825" y="1625412"/>
              <a:ext cx="814787" cy="707208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83"/>
            <p:cNvSpPr>
              <a:spLocks/>
            </p:cNvSpPr>
            <p:nvPr/>
          </p:nvSpPr>
          <p:spPr bwMode="auto">
            <a:xfrm rot="5400000">
              <a:off x="-744706" y="2035451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4082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 userDrawn="1"/>
        </p:nvGrpSpPr>
        <p:grpSpPr>
          <a:xfrm>
            <a:off x="-939800" y="-1168756"/>
            <a:ext cx="11049000" cy="5206403"/>
            <a:chOff x="1" y="-1168756"/>
            <a:chExt cx="9554828" cy="5206403"/>
          </a:xfrm>
        </p:grpSpPr>
        <p:grpSp>
          <p:nvGrpSpPr>
            <p:cNvPr id="102" name="Group 101"/>
            <p:cNvGrpSpPr/>
            <p:nvPr userDrawn="1"/>
          </p:nvGrpSpPr>
          <p:grpSpPr>
            <a:xfrm rot="16200000">
              <a:off x="4805787" y="-829212"/>
              <a:ext cx="5088585" cy="4409498"/>
              <a:chOff x="7790152" y="0"/>
              <a:chExt cx="5088585" cy="5879331"/>
            </a:xfrm>
          </p:grpSpPr>
          <p:sp>
            <p:nvSpPr>
              <p:cNvPr id="149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0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1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2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4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5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6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7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8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9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0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1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2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3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4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5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6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7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8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9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0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1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2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3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4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5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6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7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8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9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0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1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2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3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4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5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6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7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03" name="Group 102"/>
            <p:cNvGrpSpPr/>
            <p:nvPr userDrawn="1"/>
          </p:nvGrpSpPr>
          <p:grpSpPr>
            <a:xfrm rot="16200000">
              <a:off x="27458" y="-1078395"/>
              <a:ext cx="5088585" cy="5143500"/>
              <a:chOff x="7790152" y="0"/>
              <a:chExt cx="5088585" cy="6858000"/>
            </a:xfrm>
          </p:grpSpPr>
          <p:sp>
            <p:nvSpPr>
              <p:cNvPr id="104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5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6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7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8" name="Freeform 31"/>
              <p:cNvSpPr>
                <a:spLocks/>
              </p:cNvSpPr>
              <p:nvPr/>
            </p:nvSpPr>
            <p:spPr bwMode="auto">
              <a:xfrm rot="10800000" flipH="1">
                <a:off x="10616331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9" name="Freeform 32"/>
              <p:cNvSpPr>
                <a:spLocks/>
              </p:cNvSpPr>
              <p:nvPr/>
            </p:nvSpPr>
            <p:spPr bwMode="auto">
              <a:xfrm rot="10800000" flipH="1">
                <a:off x="1174631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2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3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4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5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6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7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8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9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0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1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2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3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4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5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6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7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8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9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0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1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2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3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4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5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6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7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8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9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0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1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2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3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4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5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6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7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8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88" name="Pentagon 18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4824976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5015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4" name="Group 3"/>
          <p:cNvGrpSpPr/>
          <p:nvPr userDrawn="1"/>
        </p:nvGrpSpPr>
        <p:grpSpPr>
          <a:xfrm rot="5400000">
            <a:off x="-763772" y="-188033"/>
            <a:ext cx="2716980" cy="212172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7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8268771" y="5551545"/>
            <a:ext cx="1376417" cy="1910862"/>
            <a:chOff x="8349573" y="-1673337"/>
            <a:chExt cx="6162676" cy="6416675"/>
          </a:xfrm>
          <a:solidFill>
            <a:schemeClr val="tx2">
              <a:alpha val="20000"/>
            </a:schemeClr>
          </a:solidFill>
        </p:grpSpPr>
        <p:sp>
          <p:nvSpPr>
            <p:cNvPr id="20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31220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1814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460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1814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86736" y="1411661"/>
            <a:ext cx="2135590" cy="2177701"/>
          </a:xfrm>
        </p:spPr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79337" y="1399537"/>
            <a:ext cx="2082729" cy="2177701"/>
          </a:xfrm>
        </p:spPr>
      </p:sp>
    </p:spTree>
    <p:extLst>
      <p:ext uri="{BB962C8B-B14F-4D97-AF65-F5344CB8AC3E}">
        <p14:creationId xmlns:p14="http://schemas.microsoft.com/office/powerpoint/2010/main" val="10744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 userDrawn="1"/>
        </p:nvGrpSpPr>
        <p:grpSpPr>
          <a:xfrm rot="16200000">
            <a:off x="4805787" y="-829212"/>
            <a:ext cx="5088585" cy="4409498"/>
            <a:chOff x="7790152" y="0"/>
            <a:chExt cx="5088585" cy="5879331"/>
          </a:xfrm>
        </p:grpSpPr>
        <p:sp>
          <p:nvSpPr>
            <p:cNvPr id="62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 rot="16200000">
            <a:off x="27458" y="-1078395"/>
            <a:ext cx="5088585" cy="5143500"/>
            <a:chOff x="7790152" y="0"/>
            <a:chExt cx="5088585" cy="6858000"/>
          </a:xfrm>
        </p:grpSpPr>
        <p:sp>
          <p:nvSpPr>
            <p:cNvPr id="9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" name="Pentagon 6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4251" y="545147"/>
            <a:ext cx="486000" cy="365125"/>
          </a:xfrm>
          <a:prstGeom prst="rect">
            <a:avLst/>
          </a:prstGeom>
        </p:spPr>
        <p:txBody>
          <a:bodyPr/>
          <a:lstStyle>
            <a:lvl1pPr algn="ctr">
              <a:defRPr sz="135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374722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8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613132" y="0"/>
            <a:ext cx="4663927" cy="6858000"/>
            <a:chOff x="5973431" y="0"/>
            <a:chExt cx="6218569" cy="6858000"/>
          </a:xfrm>
        </p:grpSpPr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0025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/>
          <p:cNvGrpSpPr/>
          <p:nvPr userDrawn="1"/>
        </p:nvGrpSpPr>
        <p:grpSpPr>
          <a:xfrm>
            <a:off x="5088096" y="-17633"/>
            <a:ext cx="4663927" cy="6858000"/>
            <a:chOff x="5973431" y="0"/>
            <a:chExt cx="6218569" cy="6858000"/>
          </a:xfrm>
        </p:grpSpPr>
        <p:sp>
          <p:nvSpPr>
            <p:cNvPr id="132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8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5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3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4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12539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1814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7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2336501"/>
            <a:ext cx="5850083" cy="2554000"/>
          </a:xfrm>
        </p:spPr>
      </p:sp>
    </p:spTree>
    <p:extLst>
      <p:ext uri="{BB962C8B-B14F-4D97-AF65-F5344CB8AC3E}">
        <p14:creationId xmlns:p14="http://schemas.microsoft.com/office/powerpoint/2010/main" val="73302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0421-3052-4883-8875-7F122E29084F}" type="datetimeFigureOut">
              <a:rPr lang="id-ID" smtClean="0"/>
              <a:t>27/06/2018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3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0421-3052-4883-8875-7F122E29084F}" type="datetimeFigureOut">
              <a:rPr lang="id-ID" smtClean="0"/>
              <a:t>27/06/2018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6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488133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5001" y="1769800"/>
            <a:ext cx="7788383" cy="2838450"/>
          </a:xfrm>
        </p:spPr>
        <p:txBody>
          <a:bodyPr/>
          <a:lstStyle/>
          <a:p>
            <a:endParaRPr lang="id-ID" dirty="0"/>
          </a:p>
        </p:txBody>
      </p:sp>
      <p:grpSp>
        <p:nvGrpSpPr>
          <p:cNvPr id="101" name="Group 100"/>
          <p:cNvGrpSpPr/>
          <p:nvPr userDrawn="1"/>
        </p:nvGrpSpPr>
        <p:grpSpPr>
          <a:xfrm>
            <a:off x="-939800" y="-1168756"/>
            <a:ext cx="11049000" cy="5206403"/>
            <a:chOff x="1" y="-1168756"/>
            <a:chExt cx="9554828" cy="5206403"/>
          </a:xfrm>
        </p:grpSpPr>
        <p:grpSp>
          <p:nvGrpSpPr>
            <p:cNvPr id="102" name="Group 101"/>
            <p:cNvGrpSpPr/>
            <p:nvPr userDrawn="1"/>
          </p:nvGrpSpPr>
          <p:grpSpPr>
            <a:xfrm rot="16200000">
              <a:off x="4805787" y="-829212"/>
              <a:ext cx="5088585" cy="4409498"/>
              <a:chOff x="7790152" y="0"/>
              <a:chExt cx="5088585" cy="5879331"/>
            </a:xfrm>
          </p:grpSpPr>
          <p:sp>
            <p:nvSpPr>
              <p:cNvPr id="149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0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1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2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3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4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5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6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7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8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9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0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1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2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3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4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5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6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7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8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9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0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1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2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3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4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5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6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7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8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9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0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1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2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3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4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5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6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7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03" name="Group 102"/>
            <p:cNvGrpSpPr/>
            <p:nvPr userDrawn="1"/>
          </p:nvGrpSpPr>
          <p:grpSpPr>
            <a:xfrm rot="16200000">
              <a:off x="27458" y="-1078395"/>
              <a:ext cx="5088585" cy="5143500"/>
              <a:chOff x="7790152" y="0"/>
              <a:chExt cx="5088585" cy="6858000"/>
            </a:xfrm>
          </p:grpSpPr>
          <p:sp>
            <p:nvSpPr>
              <p:cNvPr id="104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5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6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7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8" name="Freeform 31"/>
              <p:cNvSpPr>
                <a:spLocks/>
              </p:cNvSpPr>
              <p:nvPr/>
            </p:nvSpPr>
            <p:spPr bwMode="auto">
              <a:xfrm rot="10800000" flipH="1">
                <a:off x="10616331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9" name="Freeform 32"/>
              <p:cNvSpPr>
                <a:spLocks/>
              </p:cNvSpPr>
              <p:nvPr/>
            </p:nvSpPr>
            <p:spPr bwMode="auto">
              <a:xfrm rot="10800000" flipH="1">
                <a:off x="1174631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2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3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4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5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6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7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8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9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0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1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2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3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4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5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6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7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8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9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0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1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2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3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4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5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6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7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8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9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0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1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2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3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4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5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6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7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8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88" name="Pentagon 18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696427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80546"/>
            <a:ext cx="8433970" cy="246221"/>
          </a:xfrm>
          <a:prstGeom prst="rect">
            <a:avLst/>
          </a:prstGeo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8" y="6328369"/>
            <a:ext cx="8440615" cy="1548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2669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9046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8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9526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"/>
            <a:ext cx="9144000" cy="671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81375"/>
            <a:ext cx="91440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29552"/>
            <a:ext cx="12382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249" y="2452142"/>
            <a:ext cx="8440615" cy="596830"/>
          </a:xfrm>
        </p:spPr>
        <p:txBody>
          <a:bodyPr/>
          <a:lstStyle>
            <a:lvl1pPr algn="l">
              <a:defRPr sz="1939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Organisation</a:t>
            </a:r>
            <a:r>
              <a:rPr lang="en-US" dirty="0"/>
              <a:t> Structure for Industry at </a:t>
            </a:r>
            <a:br>
              <a:rPr lang="en-US" dirty="0"/>
            </a:br>
            <a:r>
              <a:rPr lang="en-US" dirty="0"/>
              <a:t>Prime Minister’s Office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249" y="3582003"/>
            <a:ext cx="8440615" cy="25558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6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3159" y="5446800"/>
            <a:ext cx="1651569" cy="5040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761" b="1"/>
            </a:lvl1pPr>
            <a:lvl2pPr>
              <a:defRPr sz="761" b="1"/>
            </a:lvl2pPr>
            <a:lvl3pPr>
              <a:defRPr sz="761" b="1"/>
            </a:lvl3pPr>
            <a:lvl4pPr>
              <a:defRPr sz="761" b="1"/>
            </a:lvl4pPr>
            <a:lvl5pPr>
              <a:defRPr sz="761" b="1"/>
            </a:lvl5pPr>
          </a:lstStyle>
          <a:p>
            <a:pPr lvl="0"/>
            <a:r>
              <a:rPr lang="en-US" dirty="0"/>
              <a:t>Presented by:</a:t>
            </a:r>
          </a:p>
          <a:p>
            <a:pPr lvl="0"/>
            <a:r>
              <a:rPr lang="en-US" dirty="0"/>
              <a:t>MEI</a:t>
            </a:r>
          </a:p>
        </p:txBody>
      </p:sp>
    </p:spTree>
    <p:extLst>
      <p:ext uri="{BB962C8B-B14F-4D97-AF65-F5344CB8AC3E}">
        <p14:creationId xmlns:p14="http://schemas.microsoft.com/office/powerpoint/2010/main" val="19459631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89180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0839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8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2545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0630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8263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1233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 rot="5400000">
            <a:off x="-824699" y="-89700"/>
            <a:ext cx="1519706" cy="169910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1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rot="10800000">
            <a:off x="8218398" y="5570341"/>
            <a:ext cx="1687601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87296" y="2024541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42588" y="3075097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2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497889" y="2024541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553181" y="3066631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30796" y="2020308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5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686088" y="3066631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737489" y="2027466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4" name="Pentagon 4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5717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3831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1535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974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9753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09741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6744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3768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0930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1420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178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5400000">
            <a:off x="-824699" y="-89700"/>
            <a:ext cx="1519706" cy="169910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45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7" name="Group 56"/>
          <p:cNvGrpSpPr/>
          <p:nvPr userDrawn="1"/>
        </p:nvGrpSpPr>
        <p:grpSpPr>
          <a:xfrm rot="10800000">
            <a:off x="8218398" y="5570341"/>
            <a:ext cx="1687601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58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87296" y="1729266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42588" y="2779822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497889" y="1729266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553181" y="2771356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30796" y="1725033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686088" y="2771356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737489" y="1732191"/>
            <a:ext cx="2052000" cy="2052000"/>
          </a:xfrm>
          <a:prstGeom prst="diamond">
            <a:avLst/>
          </a:prstGeom>
          <a:ln w="15875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7" name="Pentagon 7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69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651741" y="6638928"/>
            <a:ext cx="139837" cy="12700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>
                <a:solidFill>
                  <a:srgbClr val="004785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>
              <a:solidFill>
                <a:srgbClr val="004785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52246" y="990004"/>
            <a:ext cx="8433971" cy="16158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5" y="543604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 defTabSz="685800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1pPr>
            <a:lvl2pPr marL="185738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2pPr>
            <a:lvl3pPr marL="372665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3pPr>
            <a:lvl4pPr marL="559594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4pPr>
            <a:lvl5pPr indent="302419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pPr defTabSz="914400"/>
            <a:r>
              <a:t>Body Level One</a:t>
            </a:r>
          </a:p>
          <a:p>
            <a:pPr lvl="1" defTabSz="685800"/>
            <a:r>
              <a:t>Body Level Two</a:t>
            </a:r>
          </a:p>
          <a:p>
            <a:pPr lvl="2" defTabSz="685800"/>
            <a:r>
              <a:t>Body Level Three</a:t>
            </a:r>
          </a:p>
          <a:p>
            <a:pPr lvl="3" defTabSz="685800"/>
            <a:r>
              <a:t>Body Level Four</a:t>
            </a:r>
          </a:p>
          <a:p>
            <a:pPr lvl="4" defTabSz="685800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3"/>
          </p:nvPr>
        </p:nvSpPr>
        <p:spPr>
          <a:xfrm>
            <a:off x="352250" y="6328373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</a:lstStyle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689902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9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7271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68BCDE6-0A8D-4925-A0D0-CCBAF935D8F2}" type="datetimeFigureOut">
              <a:rPr lang="en-US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12AB72E-3180-43AD-B69C-997CE6E700E8}" type="slidenum">
              <a:rPr lang="en-US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390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9352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124968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57E5E0-8F35-4ABA-8241-4830F6146BB3}" type="datetimeFigureOut">
              <a:rPr lang="en-US" smtClean="0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2059D6E-4F89-4670-8AB6-6D90833EB4EE}" type="slidenum">
              <a:rPr lang="en-US" smtClean="0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087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94214"/>
            <a:ext cx="5486400" cy="17312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868BCDE6-0A8D-4925-A0D0-CCBAF935D8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612AB72E-3180-43AD-B69C-997CE6E70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295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1460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6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6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3121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00600"/>
          </a:xfr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ctr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25F1C-3021-4599-B13B-7DAB62471813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6/27/2018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3F73EF-D98B-4E2F-94F0-E534AB7C0EEC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7" name="Picture 2" descr="http://www.rallydev.com/sites/rallydev.com.community/files/agileblog/2012/08/executives-in-window-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 b="51527"/>
          <a:stretch>
            <a:fillRect/>
          </a:stretch>
        </p:blipFill>
        <p:spPr bwMode="auto">
          <a:xfrm>
            <a:off x="1" y="4845052"/>
            <a:ext cx="9166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7744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170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591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69436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43361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43361" y="3694785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17286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795367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73817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5347743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347743" y="3694785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21668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99748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795366" y="3694785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6" name="Pentagon 55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58" name="Group 57"/>
          <p:cNvGrpSpPr/>
          <p:nvPr userDrawn="1"/>
        </p:nvGrpSpPr>
        <p:grpSpPr>
          <a:xfrm rot="5400000">
            <a:off x="-824699" y="-89700"/>
            <a:ext cx="1519706" cy="169910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59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71" name="Group 70"/>
          <p:cNvGrpSpPr/>
          <p:nvPr userDrawn="1"/>
        </p:nvGrpSpPr>
        <p:grpSpPr>
          <a:xfrm rot="10800000">
            <a:off x="8218398" y="5570341"/>
            <a:ext cx="1687601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7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233685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8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8201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"/>
            <a:ext cx="9144000" cy="671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81375"/>
            <a:ext cx="91440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29552"/>
            <a:ext cx="12382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249" y="2452142"/>
            <a:ext cx="8440615" cy="596830"/>
          </a:xfrm>
        </p:spPr>
        <p:txBody>
          <a:bodyPr/>
          <a:lstStyle>
            <a:lvl1pPr algn="l">
              <a:defRPr sz="1939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Organisation</a:t>
            </a:r>
            <a:r>
              <a:rPr lang="en-US" dirty="0"/>
              <a:t> Structure for Industry at </a:t>
            </a:r>
            <a:br>
              <a:rPr lang="en-US" dirty="0"/>
            </a:br>
            <a:r>
              <a:rPr lang="en-US" dirty="0"/>
              <a:t>Prime Minister’s Office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249" y="3582003"/>
            <a:ext cx="8440615" cy="25558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6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3159" y="5446800"/>
            <a:ext cx="1651569" cy="5040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761" b="1"/>
            </a:lvl1pPr>
            <a:lvl2pPr>
              <a:defRPr sz="761" b="1"/>
            </a:lvl2pPr>
            <a:lvl3pPr>
              <a:defRPr sz="761" b="1"/>
            </a:lvl3pPr>
            <a:lvl4pPr>
              <a:defRPr sz="761" b="1"/>
            </a:lvl4pPr>
            <a:lvl5pPr>
              <a:defRPr sz="761" b="1"/>
            </a:lvl5pPr>
          </a:lstStyle>
          <a:p>
            <a:pPr lvl="0"/>
            <a:r>
              <a:rPr lang="en-US" dirty="0"/>
              <a:t>Presented by:</a:t>
            </a:r>
          </a:p>
          <a:p>
            <a:pPr lvl="0"/>
            <a:r>
              <a:rPr lang="en-US" dirty="0"/>
              <a:t>MEI</a:t>
            </a:r>
          </a:p>
        </p:txBody>
      </p:sp>
    </p:spTree>
    <p:extLst>
      <p:ext uri="{BB962C8B-B14F-4D97-AF65-F5344CB8AC3E}">
        <p14:creationId xmlns:p14="http://schemas.microsoft.com/office/powerpoint/2010/main" val="41089249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4195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4909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8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57231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7497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7221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3803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62933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73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591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69436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43361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43361" y="3694785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17286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795367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73817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5347743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347743" y="3694785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21668" y="2902339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99748" y="2090843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795366" y="3694785"/>
            <a:ext cx="1548000" cy="1548000"/>
          </a:xfrm>
          <a:prstGeom prst="diamond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8" name="Pentagon 6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70" name="Group 69"/>
          <p:cNvGrpSpPr/>
          <p:nvPr userDrawn="1"/>
        </p:nvGrpSpPr>
        <p:grpSpPr>
          <a:xfrm rot="5400000">
            <a:off x="-824699" y="-89700"/>
            <a:ext cx="1519706" cy="169910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71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83" name="Group 82"/>
          <p:cNvGrpSpPr/>
          <p:nvPr userDrawn="1"/>
        </p:nvGrpSpPr>
        <p:grpSpPr>
          <a:xfrm rot="10800000">
            <a:off x="8218398" y="5570341"/>
            <a:ext cx="1687601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84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25107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753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9128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33955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589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9042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06840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9172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6856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7242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651741" y="6638928"/>
            <a:ext cx="139837" cy="12700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>
                <a:solidFill>
                  <a:srgbClr val="004785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>
              <a:solidFill>
                <a:srgbClr val="004785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52246" y="990004"/>
            <a:ext cx="8433971" cy="16158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5" y="543604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 defTabSz="685800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1pPr>
            <a:lvl2pPr marL="185738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2pPr>
            <a:lvl3pPr marL="372665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3pPr>
            <a:lvl4pPr marL="559594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4pPr>
            <a:lvl5pPr indent="302419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pPr defTabSz="914400"/>
            <a:r>
              <a:t>Body Level One</a:t>
            </a:r>
          </a:p>
          <a:p>
            <a:pPr lvl="1" defTabSz="685800"/>
            <a:r>
              <a:t>Body Level Two</a:t>
            </a:r>
          </a:p>
          <a:p>
            <a:pPr lvl="2" defTabSz="685800"/>
            <a:r>
              <a:t>Body Level Three</a:t>
            </a:r>
          </a:p>
          <a:p>
            <a:pPr lvl="3" defTabSz="685800"/>
            <a:r>
              <a:t>Body Level Four</a:t>
            </a:r>
          </a:p>
          <a:p>
            <a:pPr lvl="4" defTabSz="685800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3"/>
          </p:nvPr>
        </p:nvSpPr>
        <p:spPr>
          <a:xfrm>
            <a:off x="352250" y="6328373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</a:lstStyle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3261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64044" y="1561903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03877" y="1561903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59270" y="1561903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61909" y="1561903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64044" y="4028900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803877" y="4028900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59270" y="4028900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61909" y="4028900"/>
            <a:ext cx="1548000" cy="154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 dirty="0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7007656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entagon 51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50920" y="6338656"/>
            <a:ext cx="1242874" cy="34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9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71816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56380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68BCDE6-0A8D-4925-A0D0-CCBAF935D8F2}" type="datetimeFigureOut">
              <a:rPr lang="en-US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12AB72E-3180-43AD-B69C-997CE6E700E8}" type="slidenum">
              <a:rPr lang="en-US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696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9" y="6356352"/>
            <a:ext cx="2085975" cy="365125"/>
          </a:xfrm>
          <a:prstGeom prst="rect">
            <a:avLst/>
          </a:prstGeom>
        </p:spPr>
        <p:txBody>
          <a:bodyPr/>
          <a:lstStyle/>
          <a:p>
            <a:fld id="{74F057BA-D0D7-4200-A87E-4663D26E7C7D}" type="datetimeFigureOut">
              <a:rPr lang="en-SG">
                <a:solidFill>
                  <a:srgbClr val="004785"/>
                </a:solidFill>
              </a:rPr>
              <a:pPr/>
              <a:t>27/6/2018</a:t>
            </a:fld>
            <a:endParaRPr lang="en-SG">
              <a:solidFill>
                <a:srgbClr val="0047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7" y="6356352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SG">
              <a:solidFill>
                <a:srgbClr val="0047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9" y="6356352"/>
            <a:ext cx="561975" cy="365125"/>
          </a:xfrm>
          <a:prstGeom prst="rect">
            <a:avLst/>
          </a:prstGeom>
        </p:spPr>
        <p:txBody>
          <a:bodyPr/>
          <a:lstStyle/>
          <a:p>
            <a:fld id="{8867B343-034F-489D-A4FC-E7D06B0F5C2A}" type="slidenum">
              <a:rPr lang="en-SG">
                <a:solidFill>
                  <a:srgbClr val="004785"/>
                </a:solidFill>
              </a:rPr>
              <a:pPr/>
              <a:t>‹#›</a:t>
            </a:fld>
            <a:endParaRPr lang="en-SG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292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27639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8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76088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"/>
            <a:ext cx="9144000" cy="671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81375"/>
            <a:ext cx="91440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29552"/>
            <a:ext cx="12382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249" y="2452142"/>
            <a:ext cx="8440615" cy="596830"/>
          </a:xfrm>
        </p:spPr>
        <p:txBody>
          <a:bodyPr/>
          <a:lstStyle>
            <a:lvl1pPr algn="l">
              <a:defRPr sz="1939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Organisation</a:t>
            </a:r>
            <a:r>
              <a:rPr lang="en-US" dirty="0"/>
              <a:t> Structure for Industry at </a:t>
            </a:r>
            <a:br>
              <a:rPr lang="en-US" dirty="0"/>
            </a:br>
            <a:r>
              <a:rPr lang="en-US" dirty="0"/>
              <a:t>Prime Minister’s Office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249" y="3582003"/>
            <a:ext cx="8440615" cy="25558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6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3159" y="5446800"/>
            <a:ext cx="1651569" cy="5040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761" b="1"/>
            </a:lvl1pPr>
            <a:lvl2pPr>
              <a:defRPr sz="761" b="1"/>
            </a:lvl2pPr>
            <a:lvl3pPr>
              <a:defRPr sz="761" b="1"/>
            </a:lvl3pPr>
            <a:lvl4pPr>
              <a:defRPr sz="761" b="1"/>
            </a:lvl4pPr>
            <a:lvl5pPr>
              <a:defRPr sz="761" b="1"/>
            </a:lvl5pPr>
          </a:lstStyle>
          <a:p>
            <a:pPr lvl="0"/>
            <a:r>
              <a:rPr lang="en-US" dirty="0"/>
              <a:t>Presented by:</a:t>
            </a:r>
          </a:p>
          <a:p>
            <a:pPr lvl="0"/>
            <a:r>
              <a:rPr lang="en-US" dirty="0"/>
              <a:t>MEI</a:t>
            </a:r>
          </a:p>
        </p:txBody>
      </p:sp>
    </p:spTree>
    <p:extLst>
      <p:ext uri="{BB962C8B-B14F-4D97-AF65-F5344CB8AC3E}">
        <p14:creationId xmlns:p14="http://schemas.microsoft.com/office/powerpoint/2010/main" val="1620516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6270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51075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8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51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1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884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4020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3106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8349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54717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88498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7851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26709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31756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637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/>
          <p:cNvGrpSpPr/>
          <p:nvPr userDrawn="1"/>
        </p:nvGrpSpPr>
        <p:grpSpPr>
          <a:xfrm>
            <a:off x="5088096" y="-17633"/>
            <a:ext cx="5827554" cy="6858000"/>
            <a:chOff x="5973431" y="0"/>
            <a:chExt cx="6218569" cy="6858000"/>
          </a:xfrm>
        </p:grpSpPr>
        <p:sp>
          <p:nvSpPr>
            <p:cNvPr id="132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8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5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3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4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40607" y="1998664"/>
            <a:ext cx="3140869" cy="2668587"/>
          </a:xfrm>
        </p:spPr>
        <p:txBody>
          <a:bodyPr/>
          <a:lstStyle/>
          <a:p>
            <a:endParaRPr lang="id-ID"/>
          </a:p>
        </p:txBody>
      </p:sp>
      <p:sp>
        <p:nvSpPr>
          <p:cNvPr id="61" name="Pentagon 60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796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15368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64240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37103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8019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9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26963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124968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DF03432-597D-4E72-8D46-1B1482CE92EE}" type="datetimeFigureOut">
              <a:rPr lang="en-US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0AF139-5CF1-482A-A5D8-181B5A781AC9}" type="slidenum">
              <a:rPr lang="en-US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9020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20881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6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6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83138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00600"/>
          </a:xfr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ctr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25F1C-3021-4599-B13B-7DAB62471813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6/27/2018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3F73EF-D98B-4E2F-94F0-E534AB7C0EEC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7" name="Picture 2" descr="http://www.rallydev.com/sites/rallydev.com.community/files/agileblog/2012/08/executives-in-window-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 b="51527"/>
          <a:stretch>
            <a:fillRect/>
          </a:stretch>
        </p:blipFill>
        <p:spPr bwMode="auto">
          <a:xfrm>
            <a:off x="1" y="4845052"/>
            <a:ext cx="9166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0241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152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 userDrawn="1"/>
        </p:nvGrpSpPr>
        <p:grpSpPr>
          <a:xfrm>
            <a:off x="5088096" y="-17633"/>
            <a:ext cx="5827554" cy="6858000"/>
            <a:chOff x="5973431" y="0"/>
            <a:chExt cx="6218569" cy="6858000"/>
          </a:xfrm>
        </p:grpSpPr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17" name="Pentagon 11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40607" y="2381250"/>
            <a:ext cx="3140869" cy="1990725"/>
          </a:xfrm>
        </p:spPr>
      </p:sp>
    </p:spTree>
    <p:extLst>
      <p:ext uri="{BB962C8B-B14F-4D97-AF65-F5344CB8AC3E}">
        <p14:creationId xmlns:p14="http://schemas.microsoft.com/office/powerpoint/2010/main" val="34028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6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6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381572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00600"/>
          </a:xfr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ctr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25F1C-3021-4599-B13B-7DAB62471813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6/27/2018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3F73EF-D98B-4E2F-94F0-E534AB7C0EEC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7" name="Picture 2" descr="http://www.rallydev.com/sites/rallydev.com.community/files/agileblog/2012/08/executives-in-window-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 b="51527"/>
          <a:stretch>
            <a:fillRect/>
          </a:stretch>
        </p:blipFill>
        <p:spPr bwMode="auto">
          <a:xfrm>
            <a:off x="1" y="4845052"/>
            <a:ext cx="9166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74241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11552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8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62060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"/>
            <a:ext cx="9144000" cy="671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81375"/>
            <a:ext cx="91440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29552"/>
            <a:ext cx="12382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249" y="2452142"/>
            <a:ext cx="8440615" cy="596830"/>
          </a:xfrm>
        </p:spPr>
        <p:txBody>
          <a:bodyPr/>
          <a:lstStyle>
            <a:lvl1pPr algn="l">
              <a:defRPr sz="1939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Organisation</a:t>
            </a:r>
            <a:r>
              <a:rPr lang="en-US" dirty="0"/>
              <a:t> Structure for Industry at </a:t>
            </a:r>
            <a:br>
              <a:rPr lang="en-US" dirty="0"/>
            </a:br>
            <a:r>
              <a:rPr lang="en-US" dirty="0"/>
              <a:t>Prime Minister’s Office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249" y="3582003"/>
            <a:ext cx="8440615" cy="25558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6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3159" y="5446800"/>
            <a:ext cx="1651569" cy="5040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761" b="1"/>
            </a:lvl1pPr>
            <a:lvl2pPr>
              <a:defRPr sz="761" b="1"/>
            </a:lvl2pPr>
            <a:lvl3pPr>
              <a:defRPr sz="761" b="1"/>
            </a:lvl3pPr>
            <a:lvl4pPr>
              <a:defRPr sz="761" b="1"/>
            </a:lvl4pPr>
            <a:lvl5pPr>
              <a:defRPr sz="761" b="1"/>
            </a:lvl5pPr>
          </a:lstStyle>
          <a:p>
            <a:pPr lvl="0"/>
            <a:r>
              <a:rPr lang="en-US" dirty="0"/>
              <a:t>Presented by:</a:t>
            </a:r>
          </a:p>
          <a:p>
            <a:pPr lvl="0"/>
            <a:r>
              <a:rPr lang="en-US" dirty="0"/>
              <a:t>MEI</a:t>
            </a:r>
          </a:p>
        </p:txBody>
      </p:sp>
    </p:spTree>
    <p:extLst>
      <p:ext uri="{BB962C8B-B14F-4D97-AF65-F5344CB8AC3E}">
        <p14:creationId xmlns:p14="http://schemas.microsoft.com/office/powerpoint/2010/main" val="112250741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"/>
            <a:ext cx="9144000" cy="623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23373"/>
            <a:ext cx="9144000" cy="76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482014" y="6524625"/>
            <a:ext cx="309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 eaLnBrk="0" hangingPunct="0">
              <a:spcBef>
                <a:spcPct val="0"/>
              </a:spcBef>
              <a:defRPr/>
            </a:pPr>
            <a:fld id="{8884FDDA-A195-4AA2-9392-A92E686B0B2E}" type="slidenum">
              <a:rPr lang="en-GB" sz="692">
                <a:solidFill>
                  <a:srgbClr val="004785"/>
                </a:solidFill>
                <a:ea typeface="MS PGothic" panose="020B0600070205080204" pitchFamily="34" charset="-128"/>
              </a:rPr>
              <a:pPr algn="r" eaLnBrk="0" hangingPunct="0">
                <a:spcBef>
                  <a:spcPct val="0"/>
                </a:spcBef>
                <a:defRPr/>
              </a:pPr>
              <a:t>‹#›</a:t>
            </a:fld>
            <a:endParaRPr lang="en-GB" sz="692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832" y="65876"/>
            <a:ext cx="515937" cy="4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9" hidden="1"/>
          <p:cNvGraphicFramePr>
            <a:graphicFrameLocks noChangeAspect="1"/>
          </p:cNvGraphicFramePr>
          <p:nvPr/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457200" y="1508385"/>
            <a:ext cx="8229600" cy="485896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1615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346077"/>
            <a:ext cx="7886700" cy="679836"/>
          </a:xfrm>
        </p:spPr>
        <p:txBody>
          <a:bodyPr/>
          <a:lstStyle>
            <a:lvl1pPr>
              <a:defRPr sz="13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68851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96357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3555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8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20782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568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 userDrawn="1"/>
        </p:nvGrpSpPr>
        <p:grpSpPr>
          <a:xfrm>
            <a:off x="5088096" y="-17633"/>
            <a:ext cx="5827554" cy="6858000"/>
            <a:chOff x="5973431" y="0"/>
            <a:chExt cx="6218569" cy="6858000"/>
          </a:xfrm>
        </p:grpSpPr>
        <p:sp>
          <p:nvSpPr>
            <p:cNvPr id="61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16" name="Pentagon 115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869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1059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17305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7016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455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03788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49646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4256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16931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40017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080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 userDrawn="1"/>
        </p:nvGrpSpPr>
        <p:grpSpPr>
          <a:xfrm>
            <a:off x="5245714" y="0"/>
            <a:ext cx="4774586" cy="6858000"/>
            <a:chOff x="7790152" y="0"/>
            <a:chExt cx="5088585" cy="6858000"/>
          </a:xfrm>
        </p:grpSpPr>
        <p:sp>
          <p:nvSpPr>
            <p:cNvPr id="53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11" name="Pentagon 110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85333" y="1900149"/>
            <a:ext cx="1431000" cy="3276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33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9816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40395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651741" y="6638928"/>
            <a:ext cx="139837" cy="12700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>
                <a:solidFill>
                  <a:srgbClr val="004785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>
              <a:solidFill>
                <a:srgbClr val="004785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52246" y="990004"/>
            <a:ext cx="8433971" cy="16158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5" y="543604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 defTabSz="685800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1pPr>
            <a:lvl2pPr marL="185738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2pPr>
            <a:lvl3pPr marL="372665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3pPr>
            <a:lvl4pPr marL="559594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4pPr>
            <a:lvl5pPr indent="302419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pPr defTabSz="914400"/>
            <a:r>
              <a:t>Body Level One</a:t>
            </a:r>
          </a:p>
          <a:p>
            <a:pPr lvl="1" defTabSz="685800"/>
            <a:r>
              <a:t>Body Level Two</a:t>
            </a:r>
          </a:p>
          <a:p>
            <a:pPr lvl="2" defTabSz="685800"/>
            <a:r>
              <a:t>Body Level Three</a:t>
            </a:r>
          </a:p>
          <a:p>
            <a:pPr lvl="3" defTabSz="685800"/>
            <a:r>
              <a:t>Body Level Four</a:t>
            </a:r>
          </a:p>
          <a:p>
            <a:pPr lvl="4" defTabSz="685800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3"/>
          </p:nvPr>
        </p:nvSpPr>
        <p:spPr>
          <a:xfrm>
            <a:off x="352250" y="6328373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</a:lstStyle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837579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9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21036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68BCDE6-0A8D-4925-A0D0-CCBAF935D8F2}" type="datetimeFigureOut">
              <a:rPr lang="en-US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12AB72E-3180-43AD-B69C-997CE6E700E8}" type="slidenum">
              <a:rPr lang="en-US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5425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987758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124968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57E5E0-8F35-4ABA-8241-4830F6146BB3}" type="datetimeFigureOut">
              <a:rPr lang="en-US" smtClean="0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2059D6E-4F89-4670-8AB6-6D90833EB4EE}" type="slidenum">
              <a:rPr lang="en-US" smtClean="0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759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57E5E0-8F35-4ABA-8241-4830F6146BB3}" type="datetimeFigureOut">
              <a:rPr lang="en-US" smtClean="0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2059D6E-4F89-4670-8AB6-6D90833EB4EE}" type="slidenum">
              <a:rPr lang="en-US" smtClean="0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7848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94214"/>
            <a:ext cx="5486400" cy="17312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868BCDE6-0A8D-4925-A0D0-CCBAF935D8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612AB72E-3180-43AD-B69C-997CE6E70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8674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691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 userDrawn="1"/>
        </p:nvGrpSpPr>
        <p:grpSpPr>
          <a:xfrm>
            <a:off x="5245714" y="0"/>
            <a:ext cx="4774586" cy="6858000"/>
            <a:chOff x="7790152" y="0"/>
            <a:chExt cx="5088585" cy="6858000"/>
          </a:xfrm>
        </p:grpSpPr>
        <p:sp>
          <p:nvSpPr>
            <p:cNvPr id="53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11" name="Pentagon 110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85333" y="2295525"/>
            <a:ext cx="1431000" cy="2440578"/>
          </a:xfrm>
        </p:spPr>
      </p:sp>
    </p:spTree>
    <p:extLst>
      <p:ext uri="{BB962C8B-B14F-4D97-AF65-F5344CB8AC3E}">
        <p14:creationId xmlns:p14="http://schemas.microsoft.com/office/powerpoint/2010/main" val="209128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6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6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57891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00600"/>
          </a:xfr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ctr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25F1C-3021-4599-B13B-7DAB62471813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6/27/2018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3F73EF-D98B-4E2F-94F0-E534AB7C0EEC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7" name="Picture 2" descr="http://www.rallydev.com/sites/rallydev.com.community/files/agileblog/2012/08/executives-in-window-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 b="51527"/>
          <a:stretch>
            <a:fillRect/>
          </a:stretch>
        </p:blipFill>
        <p:spPr bwMode="auto">
          <a:xfrm>
            <a:off x="1" y="4845052"/>
            <a:ext cx="9166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32546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298753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51922634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142780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816818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58884706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194734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784609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6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40963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3023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92967635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0380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813807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14481731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363440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707295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838565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154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836826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259405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97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36491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49763" y="2288393"/>
            <a:ext cx="1720963" cy="2569357"/>
          </a:xfrm>
        </p:spPr>
      </p:sp>
    </p:spTree>
    <p:extLst>
      <p:ext uri="{BB962C8B-B14F-4D97-AF65-F5344CB8AC3E}">
        <p14:creationId xmlns:p14="http://schemas.microsoft.com/office/powerpoint/2010/main" val="72584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00965534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096925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224179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19718189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849409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919199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68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129382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78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0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895802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1104827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52709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6065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602730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52336077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019056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102759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938010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59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1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308118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77573456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8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636642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876834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0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4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6518229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16781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00339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893536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16781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00339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93536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entagon 9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8769785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486736" y="1411661"/>
            <a:ext cx="2135590" cy="2177701"/>
          </a:xfrm>
        </p:spPr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79337" y="1399537"/>
            <a:ext cx="2082729" cy="2177701"/>
          </a:xfrm>
        </p:spPr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67177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778969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494423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490085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40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2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36291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33575459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6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089977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876401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8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4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04375733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381847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0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6403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609625"/>
            <a:ext cx="5850083" cy="1915500"/>
          </a:xfrm>
        </p:spPr>
      </p:sp>
    </p:spTree>
    <p:extLst>
      <p:ext uri="{BB962C8B-B14F-4D97-AF65-F5344CB8AC3E}">
        <p14:creationId xmlns:p14="http://schemas.microsoft.com/office/powerpoint/2010/main" val="1235138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11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26456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21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3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5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251284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13673951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4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77855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308560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6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5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78583902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826014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8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124778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92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101460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02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0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6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36898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4491" y="545147"/>
            <a:ext cx="576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9901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6394886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2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139460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2902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4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6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80524877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645124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6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577275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73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614834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83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5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383952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27748657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0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9969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6819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933215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2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7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24930602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763137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4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039344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54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694961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64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5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6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7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304161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25860064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8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215175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9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70292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0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8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0752163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792055" y="3072585"/>
            <a:ext cx="1440000" cy="1440000"/>
          </a:xfrm>
          <a:prstGeom prst="diamond">
            <a:avLst/>
          </a:prstGeom>
          <a:ln w="31750">
            <a:solidFill>
              <a:schemeClr val="accent3"/>
            </a:solidFill>
          </a:ln>
        </p:spPr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03715" y="2048195"/>
            <a:ext cx="1440000" cy="1440000"/>
          </a:xfrm>
          <a:prstGeom prst="diamond">
            <a:avLst/>
          </a:prstGeom>
          <a:ln w="31750">
            <a:solidFill>
              <a:schemeClr val="accent2"/>
            </a:solidFill>
          </a:ln>
        </p:spPr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003715" y="4107827"/>
            <a:ext cx="1440000" cy="1440000"/>
          </a:xfrm>
          <a:prstGeom prst="diamond">
            <a:avLst/>
          </a:prstGeom>
          <a:ln w="31750">
            <a:solidFill>
              <a:schemeClr val="accent4"/>
            </a:solidFill>
          </a:ln>
        </p:spPr>
      </p:sp>
    </p:spTree>
    <p:extLst>
      <p:ext uri="{BB962C8B-B14F-4D97-AF65-F5344CB8AC3E}">
        <p14:creationId xmlns:p14="http://schemas.microsoft.com/office/powerpoint/2010/main" val="36360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333039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2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390261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35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731422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45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4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8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190342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86680309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6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96424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045861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41940262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384182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0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87214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4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792055" y="3072585"/>
            <a:ext cx="1440000" cy="1440000"/>
          </a:xfrm>
          <a:prstGeom prst="diamond">
            <a:avLst/>
          </a:prstGeom>
          <a:ln w="31750">
            <a:solidFill>
              <a:schemeClr val="accent3"/>
            </a:solidFill>
          </a:ln>
        </p:spPr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03715" y="2048195"/>
            <a:ext cx="1440000" cy="1440000"/>
          </a:xfrm>
          <a:prstGeom prst="diamond">
            <a:avLst/>
          </a:prstGeom>
          <a:ln w="31750">
            <a:solidFill>
              <a:schemeClr val="accent2"/>
            </a:solidFill>
          </a:ln>
        </p:spPr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003715" y="4107827"/>
            <a:ext cx="1440000" cy="1440000"/>
          </a:xfrm>
          <a:prstGeom prst="diamond">
            <a:avLst/>
          </a:prstGeom>
          <a:ln w="31750">
            <a:solidFill>
              <a:schemeClr val="accent4"/>
            </a:solidFill>
          </a:ln>
        </p:spPr>
      </p:sp>
    </p:spTree>
    <p:extLst>
      <p:ext uri="{BB962C8B-B14F-4D97-AF65-F5344CB8AC3E}">
        <p14:creationId xmlns:p14="http://schemas.microsoft.com/office/powerpoint/2010/main" val="188665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16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570708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26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7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9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515503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13415741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4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336479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200407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6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9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57792687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221074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8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4529812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884951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07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8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0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0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13468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457200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53489" y="228600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81479" y="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1479" y="4572000"/>
            <a:ext cx="1525500" cy="2286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7632479" y="2286000"/>
            <a:ext cx="1525500" cy="2286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891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82919061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2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07957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980663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5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10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23847807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793837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6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458937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78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855399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0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110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0" y="17462"/>
            <a:ext cx="577850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5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6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  <p:sp>
        <p:nvSpPr>
          <p:cNvPr id="1105" name="Title Text"/>
          <p:cNvSpPr txBox="1">
            <a:spLocks noGrp="1"/>
          </p:cNvSpPr>
          <p:nvPr>
            <p:ph type="title"/>
          </p:nvPr>
        </p:nvSpPr>
        <p:spPr>
          <a:xfrm>
            <a:off x="109790" y="144873"/>
            <a:ext cx="8299920" cy="215444"/>
          </a:xfrm>
          <a:prstGeom prst="rect">
            <a:avLst/>
          </a:prstGeom>
        </p:spPr>
        <p:txBody>
          <a:bodyPr anchor="t"/>
          <a:lstStyle>
            <a:lvl1pPr>
              <a:defRPr sz="1400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10239375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1115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0" y="17462"/>
            <a:ext cx="577850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Rectangle 4"/>
          <p:cNvSpPr/>
          <p:nvPr/>
        </p:nvSpPr>
        <p:spPr>
          <a:xfrm>
            <a:off x="0" y="-1"/>
            <a:ext cx="9144000" cy="67151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7" name="Rectangle 5"/>
          <p:cNvSpPr/>
          <p:nvPr/>
        </p:nvSpPr>
        <p:spPr>
          <a:xfrm>
            <a:off x="0" y="781050"/>
            <a:ext cx="9144000" cy="46038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18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30300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Title Text"/>
          <p:cNvSpPr txBox="1">
            <a:spLocks noGrp="1"/>
          </p:cNvSpPr>
          <p:nvPr>
            <p:ph type="title"/>
          </p:nvPr>
        </p:nvSpPr>
        <p:spPr>
          <a:xfrm>
            <a:off x="352247" y="2452141"/>
            <a:ext cx="8440616" cy="795604"/>
          </a:xfrm>
          <a:prstGeom prst="rect">
            <a:avLst/>
          </a:prstGeom>
        </p:spPr>
        <p:txBody>
          <a:bodyPr anchor="t"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7" y="3582001"/>
            <a:ext cx="8440616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9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49382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7594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/>
          <p:cNvGrpSpPr/>
          <p:nvPr userDrawn="1"/>
        </p:nvGrpSpPr>
        <p:grpSpPr>
          <a:xfrm>
            <a:off x="-580959" y="-1"/>
            <a:ext cx="10286868" cy="6861364"/>
            <a:chOff x="-95003" y="-1"/>
            <a:chExt cx="8904740" cy="6861364"/>
          </a:xfrm>
        </p:grpSpPr>
        <p:grpSp>
          <p:nvGrpSpPr>
            <p:cNvPr id="146" name="Group 145"/>
            <p:cNvGrpSpPr/>
            <p:nvPr userDrawn="1"/>
          </p:nvGrpSpPr>
          <p:grpSpPr>
            <a:xfrm>
              <a:off x="5842615" y="0"/>
              <a:ext cx="2967122" cy="6858000"/>
              <a:chOff x="7790152" y="0"/>
              <a:chExt cx="3956162" cy="6858000"/>
            </a:xfrm>
          </p:grpSpPr>
          <p:sp>
            <p:nvSpPr>
              <p:cNvPr id="226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7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9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0" name="Freeform 31"/>
              <p:cNvSpPr>
                <a:spLocks/>
              </p:cNvSpPr>
              <p:nvPr/>
            </p:nvSpPr>
            <p:spPr bwMode="auto">
              <a:xfrm rot="10800000" flipH="1">
                <a:off x="10616331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1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2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3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4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5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6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7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8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9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0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1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2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3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4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5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6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7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8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9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0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1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2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3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4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5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6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7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8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9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47" name="Group 146"/>
            <p:cNvGrpSpPr/>
            <p:nvPr userDrawn="1"/>
          </p:nvGrpSpPr>
          <p:grpSpPr>
            <a:xfrm>
              <a:off x="2449003" y="-1"/>
              <a:ext cx="3816439" cy="6858000"/>
              <a:chOff x="7790152" y="0"/>
              <a:chExt cx="5088585" cy="6858000"/>
            </a:xfrm>
          </p:grpSpPr>
          <p:sp>
            <p:nvSpPr>
              <p:cNvPr id="181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2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3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4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5" name="Freeform 31"/>
              <p:cNvSpPr>
                <a:spLocks/>
              </p:cNvSpPr>
              <p:nvPr/>
            </p:nvSpPr>
            <p:spPr bwMode="auto">
              <a:xfrm rot="10800000" flipH="1">
                <a:off x="10616331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6" name="Freeform 32"/>
              <p:cNvSpPr>
                <a:spLocks/>
              </p:cNvSpPr>
              <p:nvPr/>
            </p:nvSpPr>
            <p:spPr bwMode="auto">
              <a:xfrm rot="10800000" flipH="1">
                <a:off x="1174631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7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8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9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0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1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2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3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4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5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6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7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8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9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0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1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2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3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4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5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6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7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8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9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0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1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2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3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4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5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6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7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8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9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0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1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2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3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4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5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48" name="Group 147"/>
            <p:cNvGrpSpPr/>
            <p:nvPr userDrawn="1"/>
          </p:nvGrpSpPr>
          <p:grpSpPr>
            <a:xfrm rot="10800000">
              <a:off x="-95003" y="3363"/>
              <a:ext cx="2967122" cy="6858000"/>
              <a:chOff x="7790152" y="0"/>
              <a:chExt cx="3956162" cy="6858000"/>
            </a:xfrm>
          </p:grpSpPr>
          <p:sp>
            <p:nvSpPr>
              <p:cNvPr id="149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0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1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2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3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4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5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6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7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8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9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0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1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2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3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4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5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6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7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8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9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0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1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2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3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4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5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6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7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8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9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0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260" name="Pentagon 259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6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7809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3"/>
          <p:cNvSpPr>
            <a:spLocks noChangeArrowheads="1"/>
          </p:cNvSpPr>
          <p:nvPr/>
        </p:nvSpPr>
        <p:spPr bwMode="auto">
          <a:xfrm>
            <a:off x="0" y="1"/>
            <a:ext cx="9144000" cy="6271684"/>
          </a:xfrm>
          <a:prstGeom prst="rect">
            <a:avLst/>
          </a:prstGeom>
          <a:solidFill>
            <a:srgbClr val="FF53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kern="0" smtClean="0">
              <a:cs typeface="Arial"/>
            </a:endParaRPr>
          </a:p>
        </p:txBody>
      </p:sp>
      <p:sp>
        <p:nvSpPr>
          <p:cNvPr id="4" name="Shape 45"/>
          <p:cNvSpPr>
            <a:spLocks noChangeArrowheads="1"/>
          </p:cNvSpPr>
          <p:nvPr/>
        </p:nvSpPr>
        <p:spPr bwMode="auto">
          <a:xfrm>
            <a:off x="579439" y="190500"/>
            <a:ext cx="53975" cy="8995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kern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44425" y="563333"/>
            <a:ext cx="3226800" cy="1143200"/>
          </a:xfrm>
          <a:prstGeom prst="rect">
            <a:avLst/>
          </a:prstGeom>
        </p:spPr>
        <p:txBody>
          <a:bodyPr/>
          <a:lstStyle>
            <a:lvl1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965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hangingPunct="0"/>
            <a:fld id="{B9BE87F4-7E3F-4E4A-89E7-EE074504A075}" type="datetimeFigureOut">
              <a:rPr lang="en-AU" kern="0" smtClean="0">
                <a:solidFill>
                  <a:srgbClr val="004785"/>
                </a:solidFill>
                <a:latin typeface="Arial"/>
                <a:cs typeface="Arial"/>
                <a:sym typeface="Arial"/>
              </a:rPr>
              <a:pPr hangingPunct="0"/>
              <a:t>27/06/2018</a:t>
            </a:fld>
            <a:endParaRPr lang="en-AU"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hangingPunct="0"/>
            <a:endParaRPr lang="en-AU"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A839-22CF-40AF-8E07-D0157C2FB14D}" type="slidenum">
              <a:rPr lang="en-AU" smtClean="0">
                <a:solidFill>
                  <a:srgbClr val="004785"/>
                </a:solidFill>
              </a:rPr>
              <a:pPr/>
              <a:t>‹#›</a:t>
            </a:fld>
            <a:endParaRPr lang="en-AU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5976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8876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739240"/>
      </p:ext>
    </p:extLst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588182"/>
      </p:ext>
    </p:extLst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77617313"/>
      </p:ext>
    </p:extLst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774202"/>
      </p:ext>
    </p:extLst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892454"/>
      </p:ext>
    </p:extLst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75953758"/>
      </p:ext>
    </p:extLst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0992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580959" y="-1"/>
            <a:ext cx="10286868" cy="6861364"/>
            <a:chOff x="-95003" y="-1"/>
            <a:chExt cx="8904740" cy="6861364"/>
          </a:xfrm>
        </p:grpSpPr>
        <p:grpSp>
          <p:nvGrpSpPr>
            <p:cNvPr id="4" name="Group 3"/>
            <p:cNvGrpSpPr/>
            <p:nvPr userDrawn="1"/>
          </p:nvGrpSpPr>
          <p:grpSpPr>
            <a:xfrm>
              <a:off x="5842615" y="0"/>
              <a:ext cx="2967122" cy="6858000"/>
              <a:chOff x="7790152" y="0"/>
              <a:chExt cx="3956162" cy="6858000"/>
            </a:xfrm>
          </p:grpSpPr>
          <p:sp>
            <p:nvSpPr>
              <p:cNvPr id="7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 rot="10800000" flipH="1">
                <a:off x="10616331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9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0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1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2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3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5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6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7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8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9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53" name="Group 52"/>
            <p:cNvGrpSpPr/>
            <p:nvPr userDrawn="1"/>
          </p:nvGrpSpPr>
          <p:grpSpPr>
            <a:xfrm>
              <a:off x="2449003" y="-1"/>
              <a:ext cx="3816439" cy="6858000"/>
              <a:chOff x="7790152" y="0"/>
              <a:chExt cx="5088585" cy="6858000"/>
            </a:xfrm>
          </p:grpSpPr>
          <p:sp>
            <p:nvSpPr>
              <p:cNvPr id="54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5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6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7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8" name="Freeform 31"/>
              <p:cNvSpPr>
                <a:spLocks/>
              </p:cNvSpPr>
              <p:nvPr/>
            </p:nvSpPr>
            <p:spPr bwMode="auto">
              <a:xfrm rot="10800000" flipH="1">
                <a:off x="10616331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9" name="Freeform 32"/>
              <p:cNvSpPr>
                <a:spLocks/>
              </p:cNvSpPr>
              <p:nvPr/>
            </p:nvSpPr>
            <p:spPr bwMode="auto">
              <a:xfrm rot="10800000" flipH="1">
                <a:off x="1174631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0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1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2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3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4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5" name="Freeform 41"/>
              <p:cNvSpPr>
                <a:spLocks/>
              </p:cNvSpPr>
              <p:nvPr/>
            </p:nvSpPr>
            <p:spPr bwMode="auto">
              <a:xfrm rot="10800000" flipH="1">
                <a:off x="11182543" y="489822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6" name="Freeform 42"/>
              <p:cNvSpPr>
                <a:spLocks/>
              </p:cNvSpPr>
              <p:nvPr/>
            </p:nvSpPr>
            <p:spPr bwMode="auto">
              <a:xfrm rot="10800000" flipH="1">
                <a:off x="11746313" y="490066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7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8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9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0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1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2" name="Freeform 51"/>
              <p:cNvSpPr>
                <a:spLocks/>
              </p:cNvSpPr>
              <p:nvPr/>
            </p:nvSpPr>
            <p:spPr bwMode="auto">
              <a:xfrm rot="10800000" flipH="1">
                <a:off x="11182543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3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4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5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 rot="10800000" flipH="1">
                <a:off x="11182543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 rot="10800000" flipH="1">
                <a:off x="1174631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0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1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2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3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4" name="Freeform 69"/>
              <p:cNvSpPr>
                <a:spLocks/>
              </p:cNvSpPr>
              <p:nvPr/>
            </p:nvSpPr>
            <p:spPr bwMode="auto">
              <a:xfrm rot="10800000" flipH="1">
                <a:off x="11182543" y="1957336"/>
                <a:ext cx="1129983" cy="983550"/>
              </a:xfrm>
              <a:custGeom>
                <a:avLst/>
                <a:gdLst>
                  <a:gd name="T0" fmla="*/ 0 w 463"/>
                  <a:gd name="T1" fmla="*/ 403 h 403"/>
                  <a:gd name="T2" fmla="*/ 231 w 463"/>
                  <a:gd name="T3" fmla="*/ 0 h 403"/>
                  <a:gd name="T4" fmla="*/ 463 w 463"/>
                  <a:gd name="T5" fmla="*/ 403 h 403"/>
                  <a:gd name="T6" fmla="*/ 0 w 463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0" y="403"/>
                    </a:moveTo>
                    <a:lnTo>
                      <a:pt x="231" y="0"/>
                    </a:lnTo>
                    <a:lnTo>
                      <a:pt x="463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5" name="Freeform 70"/>
              <p:cNvSpPr>
                <a:spLocks/>
              </p:cNvSpPr>
              <p:nvPr/>
            </p:nvSpPr>
            <p:spPr bwMode="auto">
              <a:xfrm rot="10800000" flipH="1">
                <a:off x="1174631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6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7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8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9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0" name="Freeform 78"/>
              <p:cNvSpPr>
                <a:spLocks/>
              </p:cNvSpPr>
              <p:nvPr/>
            </p:nvSpPr>
            <p:spPr bwMode="auto">
              <a:xfrm rot="10800000" flipH="1">
                <a:off x="10616331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1" name="Freeform 79"/>
              <p:cNvSpPr>
                <a:spLocks/>
              </p:cNvSpPr>
              <p:nvPr/>
            </p:nvSpPr>
            <p:spPr bwMode="auto">
              <a:xfrm rot="10800000" flipH="1">
                <a:off x="11182543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2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3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4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5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6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7" name="Freeform 89"/>
              <p:cNvSpPr>
                <a:spLocks/>
              </p:cNvSpPr>
              <p:nvPr/>
            </p:nvSpPr>
            <p:spPr bwMode="auto">
              <a:xfrm rot="10800000" flipH="1">
                <a:off x="11182543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8" name="Freeform 90"/>
              <p:cNvSpPr>
                <a:spLocks/>
              </p:cNvSpPr>
              <p:nvPr/>
            </p:nvSpPr>
            <p:spPr bwMode="auto">
              <a:xfrm rot="10800000" flipH="1">
                <a:off x="1174631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99" name="Group 98"/>
            <p:cNvGrpSpPr/>
            <p:nvPr userDrawn="1"/>
          </p:nvGrpSpPr>
          <p:grpSpPr>
            <a:xfrm rot="10800000">
              <a:off x="-95003" y="3363"/>
              <a:ext cx="2967122" cy="6858000"/>
              <a:chOff x="7790152" y="0"/>
              <a:chExt cx="3956162" cy="6858000"/>
            </a:xfrm>
          </p:grpSpPr>
          <p:sp>
            <p:nvSpPr>
              <p:cNvPr id="100" name="Freeform 27"/>
              <p:cNvSpPr>
                <a:spLocks/>
              </p:cNvSpPr>
              <p:nvPr userDrawn="1"/>
            </p:nvSpPr>
            <p:spPr bwMode="auto">
              <a:xfrm rot="10800000" flipH="1">
                <a:off x="8353923" y="5879331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1" name="Freeform 28"/>
              <p:cNvSpPr>
                <a:spLocks/>
              </p:cNvSpPr>
              <p:nvPr userDrawn="1"/>
            </p:nvSpPr>
            <p:spPr bwMode="auto">
              <a:xfrm rot="10800000" flipH="1">
                <a:off x="8920135" y="5879331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2" name="Freeform 29"/>
              <p:cNvSpPr>
                <a:spLocks/>
              </p:cNvSpPr>
              <p:nvPr/>
            </p:nvSpPr>
            <p:spPr bwMode="auto">
              <a:xfrm rot="10800000" flipH="1">
                <a:off x="9486347" y="5879331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3" name="Freeform 30"/>
              <p:cNvSpPr>
                <a:spLocks/>
              </p:cNvSpPr>
              <p:nvPr/>
            </p:nvSpPr>
            <p:spPr bwMode="auto">
              <a:xfrm rot="10800000" flipH="1">
                <a:off x="10050119" y="5879331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6" name="Freeform 36"/>
              <p:cNvSpPr>
                <a:spLocks/>
              </p:cNvSpPr>
              <p:nvPr userDrawn="1"/>
            </p:nvSpPr>
            <p:spPr bwMode="auto">
              <a:xfrm rot="10800000" flipH="1">
                <a:off x="7790152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7" name="Freeform 37"/>
              <p:cNvSpPr>
                <a:spLocks/>
              </p:cNvSpPr>
              <p:nvPr userDrawn="1"/>
            </p:nvSpPr>
            <p:spPr bwMode="auto">
              <a:xfrm rot="10800000" flipH="1">
                <a:off x="8353923" y="4898222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8" name="Freeform 38"/>
              <p:cNvSpPr>
                <a:spLocks/>
              </p:cNvSpPr>
              <p:nvPr userDrawn="1"/>
            </p:nvSpPr>
            <p:spPr bwMode="auto">
              <a:xfrm rot="10800000" flipH="1">
                <a:off x="8920135" y="4900662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9" name="Freeform 39"/>
              <p:cNvSpPr>
                <a:spLocks/>
              </p:cNvSpPr>
              <p:nvPr/>
            </p:nvSpPr>
            <p:spPr bwMode="auto">
              <a:xfrm rot="10800000" flipH="1">
                <a:off x="10050119" y="4898222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" name="Freeform 40"/>
              <p:cNvSpPr>
                <a:spLocks/>
              </p:cNvSpPr>
              <p:nvPr/>
            </p:nvSpPr>
            <p:spPr bwMode="auto">
              <a:xfrm rot="10800000" flipH="1">
                <a:off x="10616331" y="4900662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3" name="Freeform 46"/>
              <p:cNvSpPr>
                <a:spLocks/>
              </p:cNvSpPr>
              <p:nvPr userDrawn="1"/>
            </p:nvSpPr>
            <p:spPr bwMode="auto">
              <a:xfrm rot="10800000" flipH="1">
                <a:off x="7790152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4" name="Freeform 47"/>
              <p:cNvSpPr>
                <a:spLocks/>
              </p:cNvSpPr>
              <p:nvPr userDrawn="1"/>
            </p:nvSpPr>
            <p:spPr bwMode="auto">
              <a:xfrm rot="10800000" flipH="1">
                <a:off x="8920135" y="3921995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2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5" name="Freeform 48"/>
              <p:cNvSpPr>
                <a:spLocks/>
              </p:cNvSpPr>
              <p:nvPr/>
            </p:nvSpPr>
            <p:spPr bwMode="auto">
              <a:xfrm rot="10800000" flipH="1">
                <a:off x="9486347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6" name="Freeform 49"/>
              <p:cNvSpPr>
                <a:spLocks/>
              </p:cNvSpPr>
              <p:nvPr/>
            </p:nvSpPr>
            <p:spPr bwMode="auto">
              <a:xfrm rot="10800000" flipH="1">
                <a:off x="10050119" y="3921995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7" name="Freeform 50"/>
              <p:cNvSpPr>
                <a:spLocks/>
              </p:cNvSpPr>
              <p:nvPr/>
            </p:nvSpPr>
            <p:spPr bwMode="auto">
              <a:xfrm rot="10800000" flipH="1">
                <a:off x="10616331" y="3921995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9" name="Freeform 56"/>
              <p:cNvSpPr>
                <a:spLocks/>
              </p:cNvSpPr>
              <p:nvPr userDrawn="1"/>
            </p:nvSpPr>
            <p:spPr bwMode="auto">
              <a:xfrm rot="10800000" flipH="1">
                <a:off x="7790152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1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1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0" name="Freeform 57"/>
              <p:cNvSpPr>
                <a:spLocks/>
              </p:cNvSpPr>
              <p:nvPr userDrawn="1"/>
            </p:nvSpPr>
            <p:spPr bwMode="auto">
              <a:xfrm rot="10800000" flipH="1">
                <a:off x="8353923" y="2940886"/>
                <a:ext cx="1132424" cy="981109"/>
              </a:xfrm>
              <a:custGeom>
                <a:avLst/>
                <a:gdLst>
                  <a:gd name="T0" fmla="*/ 0 w 464"/>
                  <a:gd name="T1" fmla="*/ 402 h 402"/>
                  <a:gd name="T2" fmla="*/ 232 w 464"/>
                  <a:gd name="T3" fmla="*/ 0 h 402"/>
                  <a:gd name="T4" fmla="*/ 464 w 464"/>
                  <a:gd name="T5" fmla="*/ 402 h 402"/>
                  <a:gd name="T6" fmla="*/ 0 w 464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0" y="402"/>
                    </a:moveTo>
                    <a:lnTo>
                      <a:pt x="232" y="0"/>
                    </a:lnTo>
                    <a:lnTo>
                      <a:pt x="464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1" name="Freeform 58"/>
              <p:cNvSpPr>
                <a:spLocks/>
              </p:cNvSpPr>
              <p:nvPr userDrawn="1"/>
            </p:nvSpPr>
            <p:spPr bwMode="auto">
              <a:xfrm rot="10800000" flipH="1">
                <a:off x="8920135" y="2940886"/>
                <a:ext cx="1129983" cy="981109"/>
              </a:xfrm>
              <a:custGeom>
                <a:avLst/>
                <a:gdLst>
                  <a:gd name="T0" fmla="*/ 463 w 463"/>
                  <a:gd name="T1" fmla="*/ 0 h 402"/>
                  <a:gd name="T2" fmla="*/ 232 w 463"/>
                  <a:gd name="T3" fmla="*/ 402 h 402"/>
                  <a:gd name="T4" fmla="*/ 0 w 463"/>
                  <a:gd name="T5" fmla="*/ 0 h 402"/>
                  <a:gd name="T6" fmla="*/ 463 w 463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463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2" name="Freeform 59"/>
              <p:cNvSpPr>
                <a:spLocks/>
              </p:cNvSpPr>
              <p:nvPr/>
            </p:nvSpPr>
            <p:spPr bwMode="auto">
              <a:xfrm rot="10800000" flipH="1">
                <a:off x="9486347" y="2940886"/>
                <a:ext cx="1129983" cy="981109"/>
              </a:xfrm>
              <a:custGeom>
                <a:avLst/>
                <a:gdLst>
                  <a:gd name="T0" fmla="*/ 0 w 463"/>
                  <a:gd name="T1" fmla="*/ 402 h 402"/>
                  <a:gd name="T2" fmla="*/ 231 w 463"/>
                  <a:gd name="T3" fmla="*/ 0 h 402"/>
                  <a:gd name="T4" fmla="*/ 463 w 463"/>
                  <a:gd name="T5" fmla="*/ 402 h 402"/>
                  <a:gd name="T6" fmla="*/ 0 w 463"/>
                  <a:gd name="T7" fmla="*/ 40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2">
                    <a:moveTo>
                      <a:pt x="0" y="402"/>
                    </a:moveTo>
                    <a:lnTo>
                      <a:pt x="231" y="0"/>
                    </a:lnTo>
                    <a:lnTo>
                      <a:pt x="463" y="402"/>
                    </a:lnTo>
                    <a:lnTo>
                      <a:pt x="0" y="402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3" name="Freeform 60"/>
              <p:cNvSpPr>
                <a:spLocks/>
              </p:cNvSpPr>
              <p:nvPr/>
            </p:nvSpPr>
            <p:spPr bwMode="auto">
              <a:xfrm rot="10800000" flipH="1">
                <a:off x="10050119" y="2940886"/>
                <a:ext cx="1132424" cy="981109"/>
              </a:xfrm>
              <a:custGeom>
                <a:avLst/>
                <a:gdLst>
                  <a:gd name="T0" fmla="*/ 464 w 464"/>
                  <a:gd name="T1" fmla="*/ 0 h 402"/>
                  <a:gd name="T2" fmla="*/ 232 w 464"/>
                  <a:gd name="T3" fmla="*/ 402 h 402"/>
                  <a:gd name="T4" fmla="*/ 0 w 464"/>
                  <a:gd name="T5" fmla="*/ 0 h 402"/>
                  <a:gd name="T6" fmla="*/ 464 w 464"/>
                  <a:gd name="T7" fmla="*/ 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2">
                    <a:moveTo>
                      <a:pt x="464" y="0"/>
                    </a:moveTo>
                    <a:lnTo>
                      <a:pt x="232" y="402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6" name="Freeform 65"/>
              <p:cNvSpPr>
                <a:spLocks/>
              </p:cNvSpPr>
              <p:nvPr userDrawn="1"/>
            </p:nvSpPr>
            <p:spPr bwMode="auto">
              <a:xfrm rot="10800000" flipH="1">
                <a:off x="8353923" y="1957336"/>
                <a:ext cx="1132424" cy="983550"/>
              </a:xfrm>
              <a:custGeom>
                <a:avLst/>
                <a:gdLst>
                  <a:gd name="T0" fmla="*/ 464 w 464"/>
                  <a:gd name="T1" fmla="*/ 0 h 403"/>
                  <a:gd name="T2" fmla="*/ 232 w 464"/>
                  <a:gd name="T3" fmla="*/ 403 h 403"/>
                  <a:gd name="T4" fmla="*/ 0 w 464"/>
                  <a:gd name="T5" fmla="*/ 0 h 403"/>
                  <a:gd name="T6" fmla="*/ 464 w 464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464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7" name="Freeform 66"/>
              <p:cNvSpPr>
                <a:spLocks/>
              </p:cNvSpPr>
              <p:nvPr/>
            </p:nvSpPr>
            <p:spPr bwMode="auto">
              <a:xfrm rot="10800000" flipH="1">
                <a:off x="9486347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1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1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8" name="Freeform 67"/>
              <p:cNvSpPr>
                <a:spLocks/>
              </p:cNvSpPr>
              <p:nvPr/>
            </p:nvSpPr>
            <p:spPr bwMode="auto">
              <a:xfrm rot="10800000" flipH="1">
                <a:off x="10050119" y="1957336"/>
                <a:ext cx="1132424" cy="983550"/>
              </a:xfrm>
              <a:custGeom>
                <a:avLst/>
                <a:gdLst>
                  <a:gd name="T0" fmla="*/ 0 w 464"/>
                  <a:gd name="T1" fmla="*/ 403 h 403"/>
                  <a:gd name="T2" fmla="*/ 232 w 464"/>
                  <a:gd name="T3" fmla="*/ 0 h 403"/>
                  <a:gd name="T4" fmla="*/ 464 w 464"/>
                  <a:gd name="T5" fmla="*/ 403 h 403"/>
                  <a:gd name="T6" fmla="*/ 0 w 464"/>
                  <a:gd name="T7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3">
                    <a:moveTo>
                      <a:pt x="0" y="403"/>
                    </a:moveTo>
                    <a:lnTo>
                      <a:pt x="232" y="0"/>
                    </a:lnTo>
                    <a:lnTo>
                      <a:pt x="464" y="403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9" name="Freeform 68"/>
              <p:cNvSpPr>
                <a:spLocks/>
              </p:cNvSpPr>
              <p:nvPr/>
            </p:nvSpPr>
            <p:spPr bwMode="auto">
              <a:xfrm rot="10800000" flipH="1">
                <a:off x="10616331" y="1957336"/>
                <a:ext cx="1129983" cy="983550"/>
              </a:xfrm>
              <a:custGeom>
                <a:avLst/>
                <a:gdLst>
                  <a:gd name="T0" fmla="*/ 463 w 463"/>
                  <a:gd name="T1" fmla="*/ 0 h 403"/>
                  <a:gd name="T2" fmla="*/ 232 w 463"/>
                  <a:gd name="T3" fmla="*/ 403 h 403"/>
                  <a:gd name="T4" fmla="*/ 0 w 463"/>
                  <a:gd name="T5" fmla="*/ 0 h 403"/>
                  <a:gd name="T6" fmla="*/ 463 w 463"/>
                  <a:gd name="T7" fmla="*/ 0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3">
                    <a:moveTo>
                      <a:pt x="463" y="0"/>
                    </a:moveTo>
                    <a:lnTo>
                      <a:pt x="232" y="403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2" name="Freeform 74"/>
              <p:cNvSpPr>
                <a:spLocks/>
              </p:cNvSpPr>
              <p:nvPr userDrawn="1"/>
            </p:nvSpPr>
            <p:spPr bwMode="auto">
              <a:xfrm rot="10800000" flipH="1">
                <a:off x="7790152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3" name="Freeform 75"/>
              <p:cNvSpPr>
                <a:spLocks/>
              </p:cNvSpPr>
              <p:nvPr userDrawn="1"/>
            </p:nvSpPr>
            <p:spPr bwMode="auto">
              <a:xfrm rot="10800000" flipH="1">
                <a:off x="8353923" y="978669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4" name="Freeform 76"/>
              <p:cNvSpPr>
                <a:spLocks/>
              </p:cNvSpPr>
              <p:nvPr userDrawn="1"/>
            </p:nvSpPr>
            <p:spPr bwMode="auto">
              <a:xfrm rot="10800000" flipH="1">
                <a:off x="8920135" y="978669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5" name="Freeform 77"/>
              <p:cNvSpPr>
                <a:spLocks/>
              </p:cNvSpPr>
              <p:nvPr/>
            </p:nvSpPr>
            <p:spPr bwMode="auto">
              <a:xfrm rot="10800000" flipH="1">
                <a:off x="9486347" y="978669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8" name="Freeform 84"/>
              <p:cNvSpPr>
                <a:spLocks/>
              </p:cNvSpPr>
              <p:nvPr userDrawn="1"/>
            </p:nvSpPr>
            <p:spPr bwMode="auto">
              <a:xfrm rot="10800000" flipH="1">
                <a:off x="7790152" y="0"/>
                <a:ext cx="1129983" cy="978669"/>
              </a:xfrm>
              <a:custGeom>
                <a:avLst/>
                <a:gdLst>
                  <a:gd name="T0" fmla="*/ 0 w 463"/>
                  <a:gd name="T1" fmla="*/ 401 h 401"/>
                  <a:gd name="T2" fmla="*/ 231 w 463"/>
                  <a:gd name="T3" fmla="*/ 0 h 401"/>
                  <a:gd name="T4" fmla="*/ 463 w 463"/>
                  <a:gd name="T5" fmla="*/ 401 h 401"/>
                  <a:gd name="T6" fmla="*/ 0 w 463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0" y="401"/>
                    </a:moveTo>
                    <a:lnTo>
                      <a:pt x="231" y="0"/>
                    </a:lnTo>
                    <a:lnTo>
                      <a:pt x="463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9" name="Freeform 85"/>
              <p:cNvSpPr>
                <a:spLocks/>
              </p:cNvSpPr>
              <p:nvPr userDrawn="1"/>
            </p:nvSpPr>
            <p:spPr bwMode="auto">
              <a:xfrm rot="10800000" flipH="1">
                <a:off x="8353923" y="0"/>
                <a:ext cx="1132424" cy="978669"/>
              </a:xfrm>
              <a:custGeom>
                <a:avLst/>
                <a:gdLst>
                  <a:gd name="T0" fmla="*/ 464 w 464"/>
                  <a:gd name="T1" fmla="*/ 0 h 401"/>
                  <a:gd name="T2" fmla="*/ 232 w 464"/>
                  <a:gd name="T3" fmla="*/ 401 h 401"/>
                  <a:gd name="T4" fmla="*/ 0 w 464"/>
                  <a:gd name="T5" fmla="*/ 0 h 401"/>
                  <a:gd name="T6" fmla="*/ 464 w 464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464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0" name="Freeform 86"/>
              <p:cNvSpPr>
                <a:spLocks/>
              </p:cNvSpPr>
              <p:nvPr/>
            </p:nvSpPr>
            <p:spPr bwMode="auto">
              <a:xfrm rot="10800000" flipH="1">
                <a:off x="9486347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1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1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1" name="Freeform 87"/>
              <p:cNvSpPr>
                <a:spLocks/>
              </p:cNvSpPr>
              <p:nvPr/>
            </p:nvSpPr>
            <p:spPr bwMode="auto">
              <a:xfrm rot="10800000" flipH="1">
                <a:off x="10050119" y="0"/>
                <a:ext cx="1132424" cy="978669"/>
              </a:xfrm>
              <a:custGeom>
                <a:avLst/>
                <a:gdLst>
                  <a:gd name="T0" fmla="*/ 0 w 464"/>
                  <a:gd name="T1" fmla="*/ 401 h 401"/>
                  <a:gd name="T2" fmla="*/ 232 w 464"/>
                  <a:gd name="T3" fmla="*/ 0 h 401"/>
                  <a:gd name="T4" fmla="*/ 464 w 464"/>
                  <a:gd name="T5" fmla="*/ 401 h 401"/>
                  <a:gd name="T6" fmla="*/ 0 w 464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401">
                    <a:moveTo>
                      <a:pt x="0" y="401"/>
                    </a:moveTo>
                    <a:lnTo>
                      <a:pt x="232" y="0"/>
                    </a:lnTo>
                    <a:lnTo>
                      <a:pt x="464" y="401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2" name="Freeform 88"/>
              <p:cNvSpPr>
                <a:spLocks/>
              </p:cNvSpPr>
              <p:nvPr/>
            </p:nvSpPr>
            <p:spPr bwMode="auto">
              <a:xfrm rot="10800000" flipH="1">
                <a:off x="10616331" y="0"/>
                <a:ext cx="1129983" cy="978669"/>
              </a:xfrm>
              <a:custGeom>
                <a:avLst/>
                <a:gdLst>
                  <a:gd name="T0" fmla="*/ 463 w 463"/>
                  <a:gd name="T1" fmla="*/ 0 h 401"/>
                  <a:gd name="T2" fmla="*/ 232 w 463"/>
                  <a:gd name="T3" fmla="*/ 401 h 401"/>
                  <a:gd name="T4" fmla="*/ 0 w 463"/>
                  <a:gd name="T5" fmla="*/ 0 h 401"/>
                  <a:gd name="T6" fmla="*/ 463 w 463"/>
                  <a:gd name="T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3" h="401">
                    <a:moveTo>
                      <a:pt x="463" y="0"/>
                    </a:moveTo>
                    <a:lnTo>
                      <a:pt x="232" y="401"/>
                    </a:lnTo>
                    <a:lnTo>
                      <a:pt x="0" y="0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45" name="Pentagon 14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4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78724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215636"/>
      </p:ext>
    </p:extLst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6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915858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63707777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224722"/>
      </p:ext>
    </p:extLst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551978"/>
      </p:ext>
    </p:extLst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19642985"/>
      </p:ext>
    </p:extLst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215159"/>
      </p:ext>
    </p:extLst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089031"/>
      </p:ext>
    </p:extLst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71814"/>
      </p:ext>
    </p:extLst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154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91064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268266" y="1629497"/>
            <a:ext cx="2615803" cy="2042218"/>
          </a:xfrm>
        </p:spPr>
      </p:sp>
    </p:spTree>
    <p:extLst>
      <p:ext uri="{BB962C8B-B14F-4D97-AF65-F5344CB8AC3E}">
        <p14:creationId xmlns:p14="http://schemas.microsoft.com/office/powerpoint/2010/main" val="143609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833623"/>
      </p:ext>
    </p:extLst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97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104818"/>
      </p:ext>
    </p:extLst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25198111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666651"/>
      </p:ext>
    </p:extLst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588647"/>
      </p:ext>
    </p:extLst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80747705"/>
      </p:ext>
    </p:extLst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789844"/>
      </p:ext>
    </p:extLst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84547"/>
      </p:ext>
    </p:extLst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68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065893"/>
      </p:ext>
    </p:extLst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78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0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12036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16781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00339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893536" y="1623696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16781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00339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93536" y="3855610"/>
            <a:ext cx="2330054" cy="201621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entagon 9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521983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0227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573066" y="2257426"/>
            <a:ext cx="2006203" cy="3489325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199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78219536"/>
      </p:ext>
    </p:extLst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171132"/>
      </p:ext>
    </p:extLst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952337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47969432"/>
      </p:ext>
    </p:extLst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268706"/>
      </p:ext>
    </p:extLst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388809"/>
      </p:ext>
    </p:extLst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637798"/>
      </p:ext>
    </p:extLst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59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1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750036"/>
      </p:ext>
    </p:extLst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04942268"/>
      </p:ext>
    </p:extLst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8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94087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573066" y="2514425"/>
            <a:ext cx="2006203" cy="2661042"/>
          </a:xfrm>
        </p:spPr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4525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274713"/>
      </p:ext>
    </p:extLst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0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4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81069080"/>
      </p:ext>
    </p:extLst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465905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609192"/>
      </p:ext>
    </p:extLst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518569"/>
      </p:ext>
    </p:extLst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40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2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033396"/>
      </p:ext>
    </p:extLst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14195134"/>
      </p:ext>
    </p:extLst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6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621138"/>
      </p:ext>
    </p:extLst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514471"/>
      </p:ext>
    </p:extLst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8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4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6920660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0227" y="550061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2960" y="2023685"/>
            <a:ext cx="2783463" cy="3767516"/>
          </a:xfrm>
        </p:spPr>
      </p:sp>
    </p:spTree>
    <p:extLst>
      <p:ext uri="{BB962C8B-B14F-4D97-AF65-F5344CB8AC3E}">
        <p14:creationId xmlns:p14="http://schemas.microsoft.com/office/powerpoint/2010/main" val="1718968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956179"/>
      </p:ext>
    </p:extLst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0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615268"/>
      </p:ext>
    </p:extLst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11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04778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21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3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5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972439"/>
      </p:ext>
    </p:extLst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43151176"/>
      </p:ext>
    </p:extLst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4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358293"/>
      </p:ext>
    </p:extLst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409413"/>
      </p:ext>
    </p:extLst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6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5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95854407"/>
      </p:ext>
    </p:extLst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503350"/>
      </p:ext>
    </p:extLst>
  </p:cSld>
  <p:clrMapOvr>
    <a:masterClrMapping/>
  </p:clrMapOvr>
  <p:transition spd="med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8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05709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08810" y="2006211"/>
            <a:ext cx="1669256" cy="2851062"/>
          </a:xfrm>
        </p:spPr>
      </p:sp>
    </p:spTree>
    <p:extLst>
      <p:ext uri="{BB962C8B-B14F-4D97-AF65-F5344CB8AC3E}">
        <p14:creationId xmlns:p14="http://schemas.microsoft.com/office/powerpoint/2010/main" val="3488318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92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761941"/>
      </p:ext>
    </p:extLst>
  </p:cSld>
  <p:clrMapOvr>
    <a:masterClrMapping/>
  </p:clrMapOvr>
  <p:transition spd="med"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02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0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6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498865"/>
      </p:ext>
    </p:extLst>
  </p:cSld>
  <p:clrMapOvr>
    <a:masterClrMapping/>
  </p:clrMapOvr>
  <p:transition spd="med"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6330388"/>
      </p:ext>
    </p:extLst>
  </p:cSld>
  <p:clrMapOvr>
    <a:masterClrMapping/>
  </p:clrMapOvr>
  <p:transition spd="med"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2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275565"/>
      </p:ext>
    </p:extLst>
  </p:cSld>
  <p:clrMapOvr>
    <a:masterClrMapping/>
  </p:clrMapOvr>
  <p:transition spd="med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020806"/>
      </p:ext>
    </p:extLst>
  </p:cSld>
  <p:clrMapOvr>
    <a:masterClrMapping/>
  </p:clrMapOvr>
  <p:transition spd="med"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4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6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16507260"/>
      </p:ext>
    </p:extLst>
  </p:cSld>
  <p:clrMapOvr>
    <a:masterClrMapping/>
  </p:clrMapOvr>
  <p:transition spd="med"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672786"/>
      </p:ext>
    </p:extLst>
  </p:cSld>
  <p:clrMapOvr>
    <a:masterClrMapping/>
  </p:clrMapOvr>
  <p:transition spd="med"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6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246298"/>
      </p:ext>
    </p:extLst>
  </p:cSld>
  <p:clrMapOvr>
    <a:masterClrMapping/>
  </p:clrMapOvr>
  <p:transition spd="med"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73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101983"/>
      </p:ext>
    </p:extLst>
  </p:cSld>
  <p:clrMapOvr>
    <a:masterClrMapping/>
  </p:clrMapOvr>
  <p:transition spd="med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83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5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18637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808810" y="2006211"/>
            <a:ext cx="1669256" cy="2851062"/>
          </a:xfrm>
        </p:spPr>
      </p:sp>
    </p:spTree>
    <p:extLst>
      <p:ext uri="{BB962C8B-B14F-4D97-AF65-F5344CB8AC3E}">
        <p14:creationId xmlns:p14="http://schemas.microsoft.com/office/powerpoint/2010/main" val="99804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37175750"/>
      </p:ext>
    </p:extLst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0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143472"/>
      </p:ext>
    </p:extLst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178051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2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7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61956842"/>
      </p:ext>
    </p:extLst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777440"/>
      </p:ext>
    </p:extLst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4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25761"/>
      </p:ext>
    </p:extLst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54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086172"/>
      </p:ext>
    </p:extLst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64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5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6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7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908914"/>
      </p:ext>
    </p:extLst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64548064"/>
      </p:ext>
    </p:extLst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8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90283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00440" y="2361144"/>
            <a:ext cx="1548000" cy="1548000"/>
          </a:xfrm>
          <a:prstGeom prst="ellipse">
            <a:avLst/>
          </a:prstGeom>
        </p:spPr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1162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9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984142"/>
      </p:ext>
    </p:extLst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0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8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48111228"/>
      </p:ext>
    </p:extLst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948107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2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128235"/>
      </p:ext>
    </p:extLst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35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881013"/>
      </p:ext>
    </p:extLst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45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4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8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280226"/>
      </p:ext>
    </p:extLst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56436319"/>
      </p:ext>
    </p:extLst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6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9224"/>
      </p:ext>
    </p:extLst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820028"/>
      </p:ext>
    </p:extLst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264412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93506" y="2000480"/>
            <a:ext cx="1849669" cy="32001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1411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777987"/>
      </p:ext>
    </p:extLst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0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480582"/>
      </p:ext>
    </p:extLst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16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517706"/>
      </p:ext>
    </p:extLst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26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7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9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989097"/>
      </p:ext>
    </p:extLst>
  </p:cSld>
  <p:clrMapOvr>
    <a:masterClrMapping/>
  </p:clrMapOvr>
  <p:transition spd="med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91382471"/>
      </p:ext>
    </p:extLst>
  </p:cSld>
  <p:clrMapOvr>
    <a:masterClrMapping/>
  </p:clrMapOvr>
  <p:transition spd="med"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4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145463"/>
      </p:ext>
    </p:extLst>
  </p:cSld>
  <p:clrMapOvr>
    <a:masterClrMapping/>
  </p:clrMapOvr>
  <p:transition spd="med"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227494"/>
      </p:ext>
    </p:extLst>
  </p:cSld>
  <p:clrMapOvr>
    <a:masterClrMapping/>
  </p:clrMapOvr>
  <p:transition spd="med"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6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9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24013177"/>
      </p:ext>
    </p:extLst>
  </p:cSld>
  <p:clrMapOvr>
    <a:masterClrMapping/>
  </p:clrMapOvr>
  <p:transition spd="med"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279763"/>
      </p:ext>
    </p:extLst>
  </p:cSld>
  <p:clrMapOvr>
    <a:masterClrMapping/>
  </p:clrMapOvr>
  <p:transition spd="med"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8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10887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7848430" y="4680745"/>
            <a:ext cx="1990895" cy="3255963"/>
            <a:chOff x="11062393" y="4680744"/>
            <a:chExt cx="1694058" cy="3255963"/>
          </a:xfrm>
        </p:grpSpPr>
        <p:sp>
          <p:nvSpPr>
            <p:cNvPr id="13" name="Freeform 66"/>
            <p:cNvSpPr>
              <a:spLocks/>
            </p:cNvSpPr>
            <p:nvPr/>
          </p:nvSpPr>
          <p:spPr bwMode="auto">
            <a:xfrm rot="5400000">
              <a:off x="12147715" y="4722920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67"/>
            <p:cNvSpPr>
              <a:spLocks/>
            </p:cNvSpPr>
            <p:nvPr/>
          </p:nvSpPr>
          <p:spPr bwMode="auto">
            <a:xfrm rot="5400000">
              <a:off x="12147011" y="5048376"/>
              <a:ext cx="652317" cy="56656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68"/>
            <p:cNvSpPr>
              <a:spLocks/>
            </p:cNvSpPr>
            <p:nvPr/>
          </p:nvSpPr>
          <p:spPr bwMode="auto">
            <a:xfrm rot="5400000">
              <a:off x="12147715" y="537383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69"/>
            <p:cNvSpPr>
              <a:spLocks/>
            </p:cNvSpPr>
            <p:nvPr/>
          </p:nvSpPr>
          <p:spPr bwMode="auto">
            <a:xfrm rot="5400000">
              <a:off x="12147715" y="5699990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70"/>
            <p:cNvSpPr>
              <a:spLocks/>
            </p:cNvSpPr>
            <p:nvPr/>
          </p:nvSpPr>
          <p:spPr bwMode="auto">
            <a:xfrm rot="5400000">
              <a:off x="12147011" y="6025445"/>
              <a:ext cx="652317" cy="56656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71"/>
            <p:cNvSpPr>
              <a:spLocks/>
            </p:cNvSpPr>
            <p:nvPr/>
          </p:nvSpPr>
          <p:spPr bwMode="auto">
            <a:xfrm rot="5400000">
              <a:off x="12147715" y="6350901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72"/>
            <p:cNvSpPr>
              <a:spLocks/>
            </p:cNvSpPr>
            <p:nvPr/>
          </p:nvSpPr>
          <p:spPr bwMode="auto">
            <a:xfrm rot="5400000">
              <a:off x="12148417" y="7001109"/>
              <a:ext cx="649506" cy="56656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73"/>
            <p:cNvSpPr>
              <a:spLocks/>
            </p:cNvSpPr>
            <p:nvPr/>
          </p:nvSpPr>
          <p:spPr bwMode="auto">
            <a:xfrm rot="5400000">
              <a:off x="12147715" y="732797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77"/>
            <p:cNvSpPr>
              <a:spLocks/>
            </p:cNvSpPr>
            <p:nvPr/>
          </p:nvSpPr>
          <p:spPr bwMode="auto">
            <a:xfrm rot="5400000">
              <a:off x="11582561" y="472432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78"/>
            <p:cNvSpPr>
              <a:spLocks/>
            </p:cNvSpPr>
            <p:nvPr/>
          </p:nvSpPr>
          <p:spPr bwMode="auto">
            <a:xfrm rot="5400000">
              <a:off x="11582561" y="537523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79"/>
            <p:cNvSpPr>
              <a:spLocks/>
            </p:cNvSpPr>
            <p:nvPr/>
          </p:nvSpPr>
          <p:spPr bwMode="auto">
            <a:xfrm rot="5400000">
              <a:off x="11582561" y="570139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80"/>
            <p:cNvSpPr>
              <a:spLocks/>
            </p:cNvSpPr>
            <p:nvPr/>
          </p:nvSpPr>
          <p:spPr bwMode="auto">
            <a:xfrm rot="5400000">
              <a:off x="11582561" y="635230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81"/>
            <p:cNvSpPr>
              <a:spLocks/>
            </p:cNvSpPr>
            <p:nvPr/>
          </p:nvSpPr>
          <p:spPr bwMode="auto">
            <a:xfrm rot="5400000">
              <a:off x="11582561" y="6678465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82"/>
            <p:cNvSpPr>
              <a:spLocks/>
            </p:cNvSpPr>
            <p:nvPr/>
          </p:nvSpPr>
          <p:spPr bwMode="auto">
            <a:xfrm rot="5400000">
              <a:off x="11583264" y="7002515"/>
              <a:ext cx="649506" cy="56374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83"/>
            <p:cNvSpPr>
              <a:spLocks/>
            </p:cNvSpPr>
            <p:nvPr/>
          </p:nvSpPr>
          <p:spPr bwMode="auto">
            <a:xfrm rot="5400000">
              <a:off x="11582561" y="732937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86"/>
            <p:cNvSpPr>
              <a:spLocks/>
            </p:cNvSpPr>
            <p:nvPr/>
          </p:nvSpPr>
          <p:spPr bwMode="auto">
            <a:xfrm rot="5400000">
              <a:off x="11018812" y="472432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87"/>
            <p:cNvSpPr>
              <a:spLocks/>
            </p:cNvSpPr>
            <p:nvPr/>
          </p:nvSpPr>
          <p:spPr bwMode="auto">
            <a:xfrm rot="5400000">
              <a:off x="11018109" y="5049782"/>
              <a:ext cx="652317" cy="56374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88"/>
            <p:cNvSpPr>
              <a:spLocks/>
            </p:cNvSpPr>
            <p:nvPr/>
          </p:nvSpPr>
          <p:spPr bwMode="auto">
            <a:xfrm rot="5400000">
              <a:off x="11018812" y="5375237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89"/>
            <p:cNvSpPr>
              <a:spLocks/>
            </p:cNvSpPr>
            <p:nvPr/>
          </p:nvSpPr>
          <p:spPr bwMode="auto">
            <a:xfrm rot="5400000">
              <a:off x="11018812" y="570139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90"/>
            <p:cNvSpPr>
              <a:spLocks/>
            </p:cNvSpPr>
            <p:nvPr/>
          </p:nvSpPr>
          <p:spPr bwMode="auto">
            <a:xfrm rot="5400000">
              <a:off x="11018109" y="6026851"/>
              <a:ext cx="652317" cy="56374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91"/>
            <p:cNvSpPr>
              <a:spLocks/>
            </p:cNvSpPr>
            <p:nvPr/>
          </p:nvSpPr>
          <p:spPr bwMode="auto">
            <a:xfrm rot="5400000">
              <a:off x="11018812" y="635230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92"/>
            <p:cNvSpPr>
              <a:spLocks/>
            </p:cNvSpPr>
            <p:nvPr/>
          </p:nvSpPr>
          <p:spPr bwMode="auto">
            <a:xfrm rot="5400000">
              <a:off x="11019515" y="7002515"/>
              <a:ext cx="649506" cy="56374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809626" y="-1287186"/>
            <a:ext cx="2371725" cy="4084516"/>
            <a:chOff x="-690035" y="-1287186"/>
            <a:chExt cx="2126912" cy="4084516"/>
          </a:xfrm>
        </p:grpSpPr>
        <p:sp>
          <p:nvSpPr>
            <p:cNvPr id="36" name="Freeform 59"/>
            <p:cNvSpPr>
              <a:spLocks/>
            </p:cNvSpPr>
            <p:nvPr/>
          </p:nvSpPr>
          <p:spPr bwMode="auto">
            <a:xfrm rot="5400000">
              <a:off x="674116" y="-1233397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60"/>
            <p:cNvSpPr>
              <a:spLocks/>
            </p:cNvSpPr>
            <p:nvPr/>
          </p:nvSpPr>
          <p:spPr bwMode="auto">
            <a:xfrm rot="5400000">
              <a:off x="673234" y="-825121"/>
              <a:ext cx="818314" cy="708971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61"/>
            <p:cNvSpPr>
              <a:spLocks/>
            </p:cNvSpPr>
            <p:nvPr/>
          </p:nvSpPr>
          <p:spPr bwMode="auto">
            <a:xfrm rot="5400000">
              <a:off x="674116" y="-7689"/>
              <a:ext cx="816550" cy="708971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 rot="5400000">
              <a:off x="673234" y="400586"/>
              <a:ext cx="818314" cy="708971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63"/>
            <p:cNvSpPr>
              <a:spLocks/>
            </p:cNvSpPr>
            <p:nvPr/>
          </p:nvSpPr>
          <p:spPr bwMode="auto">
            <a:xfrm rot="5400000">
              <a:off x="674116" y="1218018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4"/>
            <p:cNvSpPr>
              <a:spLocks/>
            </p:cNvSpPr>
            <p:nvPr/>
          </p:nvSpPr>
          <p:spPr bwMode="auto">
            <a:xfrm rot="5400000">
              <a:off x="674998" y="1624530"/>
              <a:ext cx="814787" cy="708971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 rot="5400000">
              <a:off x="-35737" y="-1234279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 rot="5400000">
              <a:off x="-36619" y="-826003"/>
              <a:ext cx="818314" cy="710735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68"/>
            <p:cNvSpPr>
              <a:spLocks/>
            </p:cNvSpPr>
            <p:nvPr/>
          </p:nvSpPr>
          <p:spPr bwMode="auto">
            <a:xfrm rot="5400000">
              <a:off x="-35737" y="-417728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 rot="5400000">
              <a:off x="-35737" y="-8571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70"/>
            <p:cNvSpPr>
              <a:spLocks/>
            </p:cNvSpPr>
            <p:nvPr/>
          </p:nvSpPr>
          <p:spPr bwMode="auto">
            <a:xfrm rot="5400000">
              <a:off x="-36619" y="399704"/>
              <a:ext cx="818314" cy="710735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71"/>
            <p:cNvSpPr>
              <a:spLocks/>
            </p:cNvSpPr>
            <p:nvPr/>
          </p:nvSpPr>
          <p:spPr bwMode="auto">
            <a:xfrm rot="5400000">
              <a:off x="-35737" y="807979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72"/>
            <p:cNvSpPr>
              <a:spLocks/>
            </p:cNvSpPr>
            <p:nvPr/>
          </p:nvSpPr>
          <p:spPr bwMode="auto">
            <a:xfrm rot="5400000">
              <a:off x="-34855" y="1623648"/>
              <a:ext cx="814787" cy="710735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73"/>
            <p:cNvSpPr>
              <a:spLocks/>
            </p:cNvSpPr>
            <p:nvPr/>
          </p:nvSpPr>
          <p:spPr bwMode="auto">
            <a:xfrm rot="5400000">
              <a:off x="-35737" y="2033687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7"/>
            <p:cNvSpPr>
              <a:spLocks/>
            </p:cNvSpPr>
            <p:nvPr/>
          </p:nvSpPr>
          <p:spPr bwMode="auto">
            <a:xfrm rot="5400000">
              <a:off x="-744706" y="-1232515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8"/>
            <p:cNvSpPr>
              <a:spLocks/>
            </p:cNvSpPr>
            <p:nvPr/>
          </p:nvSpPr>
          <p:spPr bwMode="auto">
            <a:xfrm rot="5400000">
              <a:off x="-744706" y="-415964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79"/>
            <p:cNvSpPr>
              <a:spLocks/>
            </p:cNvSpPr>
            <p:nvPr/>
          </p:nvSpPr>
          <p:spPr bwMode="auto">
            <a:xfrm rot="5400000">
              <a:off x="-744706" y="-6807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80"/>
            <p:cNvSpPr>
              <a:spLocks/>
            </p:cNvSpPr>
            <p:nvPr/>
          </p:nvSpPr>
          <p:spPr bwMode="auto">
            <a:xfrm rot="5400000">
              <a:off x="-744706" y="809743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81"/>
            <p:cNvSpPr>
              <a:spLocks/>
            </p:cNvSpPr>
            <p:nvPr/>
          </p:nvSpPr>
          <p:spPr bwMode="auto">
            <a:xfrm rot="5400000">
              <a:off x="-744706" y="1218900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auto">
            <a:xfrm rot="5400000">
              <a:off x="-743825" y="1625412"/>
              <a:ext cx="814787" cy="707208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83"/>
            <p:cNvSpPr>
              <a:spLocks/>
            </p:cNvSpPr>
            <p:nvPr/>
          </p:nvSpPr>
          <p:spPr bwMode="auto">
            <a:xfrm rot="5400000">
              <a:off x="-744706" y="2035451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57" name="Pentagon 5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6309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806492"/>
      </p:ext>
    </p:extLst>
  </p:cSld>
  <p:clrMapOvr>
    <a:masterClrMapping/>
  </p:clrMapOvr>
  <p:transition spd="med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07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8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0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0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454890"/>
      </p:ext>
    </p:extLst>
  </p:cSld>
  <p:clrMapOvr>
    <a:masterClrMapping/>
  </p:clrMapOvr>
  <p:transition spd="med"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52918421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2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097192"/>
      </p:ext>
    </p:extLst>
  </p:cSld>
  <p:clrMapOvr>
    <a:masterClrMapping/>
  </p:clrMapOvr>
  <p:transition spd="med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749625"/>
      </p:ext>
    </p:extLst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5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10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54101658"/>
      </p:ext>
    </p:extLst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83422"/>
      </p:ext>
    </p:extLst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6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2775435"/>
      </p:ext>
    </p:extLst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78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964162"/>
      </p:ext>
    </p:extLst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0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110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0" y="17462"/>
            <a:ext cx="577850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5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6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  <p:sp>
        <p:nvSpPr>
          <p:cNvPr id="1105" name="Title Text"/>
          <p:cNvSpPr txBox="1">
            <a:spLocks noGrp="1"/>
          </p:cNvSpPr>
          <p:nvPr>
            <p:ph type="title"/>
          </p:nvPr>
        </p:nvSpPr>
        <p:spPr>
          <a:xfrm>
            <a:off x="109790" y="144873"/>
            <a:ext cx="8299920" cy="215444"/>
          </a:xfrm>
          <a:prstGeom prst="rect">
            <a:avLst/>
          </a:prstGeom>
        </p:spPr>
        <p:txBody>
          <a:bodyPr anchor="t"/>
          <a:lstStyle>
            <a:lvl1pPr>
              <a:defRPr sz="1400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5652562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 userDrawn="1"/>
        </p:nvGrpSpPr>
        <p:grpSpPr>
          <a:xfrm>
            <a:off x="7848430" y="4680745"/>
            <a:ext cx="1990895" cy="3255963"/>
            <a:chOff x="11062393" y="4680744"/>
            <a:chExt cx="1694058" cy="3255963"/>
          </a:xfrm>
        </p:grpSpPr>
        <p:sp>
          <p:nvSpPr>
            <p:cNvPr id="58" name="Freeform 66"/>
            <p:cNvSpPr>
              <a:spLocks/>
            </p:cNvSpPr>
            <p:nvPr/>
          </p:nvSpPr>
          <p:spPr bwMode="auto">
            <a:xfrm rot="5400000">
              <a:off x="12147715" y="4722920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67"/>
            <p:cNvSpPr>
              <a:spLocks/>
            </p:cNvSpPr>
            <p:nvPr/>
          </p:nvSpPr>
          <p:spPr bwMode="auto">
            <a:xfrm rot="5400000">
              <a:off x="12147011" y="5048376"/>
              <a:ext cx="652317" cy="56656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68"/>
            <p:cNvSpPr>
              <a:spLocks/>
            </p:cNvSpPr>
            <p:nvPr/>
          </p:nvSpPr>
          <p:spPr bwMode="auto">
            <a:xfrm rot="5400000">
              <a:off x="12147715" y="537383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69"/>
            <p:cNvSpPr>
              <a:spLocks/>
            </p:cNvSpPr>
            <p:nvPr/>
          </p:nvSpPr>
          <p:spPr bwMode="auto">
            <a:xfrm rot="5400000">
              <a:off x="12147715" y="5699990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70"/>
            <p:cNvSpPr>
              <a:spLocks/>
            </p:cNvSpPr>
            <p:nvPr/>
          </p:nvSpPr>
          <p:spPr bwMode="auto">
            <a:xfrm rot="5400000">
              <a:off x="12147011" y="6025445"/>
              <a:ext cx="652317" cy="56656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71"/>
            <p:cNvSpPr>
              <a:spLocks/>
            </p:cNvSpPr>
            <p:nvPr/>
          </p:nvSpPr>
          <p:spPr bwMode="auto">
            <a:xfrm rot="5400000">
              <a:off x="12147715" y="6350901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72"/>
            <p:cNvSpPr>
              <a:spLocks/>
            </p:cNvSpPr>
            <p:nvPr/>
          </p:nvSpPr>
          <p:spPr bwMode="auto">
            <a:xfrm rot="5400000">
              <a:off x="12148417" y="7001109"/>
              <a:ext cx="649506" cy="56656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73"/>
            <p:cNvSpPr>
              <a:spLocks/>
            </p:cNvSpPr>
            <p:nvPr/>
          </p:nvSpPr>
          <p:spPr bwMode="auto">
            <a:xfrm rot="5400000">
              <a:off x="12147715" y="732797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77"/>
            <p:cNvSpPr>
              <a:spLocks/>
            </p:cNvSpPr>
            <p:nvPr/>
          </p:nvSpPr>
          <p:spPr bwMode="auto">
            <a:xfrm rot="5400000">
              <a:off x="11582561" y="472432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78"/>
            <p:cNvSpPr>
              <a:spLocks/>
            </p:cNvSpPr>
            <p:nvPr/>
          </p:nvSpPr>
          <p:spPr bwMode="auto">
            <a:xfrm rot="5400000">
              <a:off x="11582561" y="537523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79"/>
            <p:cNvSpPr>
              <a:spLocks/>
            </p:cNvSpPr>
            <p:nvPr/>
          </p:nvSpPr>
          <p:spPr bwMode="auto">
            <a:xfrm rot="5400000">
              <a:off x="11582561" y="570139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80"/>
            <p:cNvSpPr>
              <a:spLocks/>
            </p:cNvSpPr>
            <p:nvPr/>
          </p:nvSpPr>
          <p:spPr bwMode="auto">
            <a:xfrm rot="5400000">
              <a:off x="11582561" y="635230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81"/>
            <p:cNvSpPr>
              <a:spLocks/>
            </p:cNvSpPr>
            <p:nvPr/>
          </p:nvSpPr>
          <p:spPr bwMode="auto">
            <a:xfrm rot="5400000">
              <a:off x="11582561" y="6678465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82"/>
            <p:cNvSpPr>
              <a:spLocks/>
            </p:cNvSpPr>
            <p:nvPr/>
          </p:nvSpPr>
          <p:spPr bwMode="auto">
            <a:xfrm rot="5400000">
              <a:off x="11583264" y="7002515"/>
              <a:ext cx="649506" cy="56374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83"/>
            <p:cNvSpPr>
              <a:spLocks/>
            </p:cNvSpPr>
            <p:nvPr/>
          </p:nvSpPr>
          <p:spPr bwMode="auto">
            <a:xfrm rot="5400000">
              <a:off x="11582561" y="732937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86"/>
            <p:cNvSpPr>
              <a:spLocks/>
            </p:cNvSpPr>
            <p:nvPr/>
          </p:nvSpPr>
          <p:spPr bwMode="auto">
            <a:xfrm rot="5400000">
              <a:off x="11018812" y="472432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87"/>
            <p:cNvSpPr>
              <a:spLocks/>
            </p:cNvSpPr>
            <p:nvPr/>
          </p:nvSpPr>
          <p:spPr bwMode="auto">
            <a:xfrm rot="5400000">
              <a:off x="11018109" y="5049782"/>
              <a:ext cx="652317" cy="56374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88"/>
            <p:cNvSpPr>
              <a:spLocks/>
            </p:cNvSpPr>
            <p:nvPr/>
          </p:nvSpPr>
          <p:spPr bwMode="auto">
            <a:xfrm rot="5400000">
              <a:off x="11018812" y="5375237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89"/>
            <p:cNvSpPr>
              <a:spLocks/>
            </p:cNvSpPr>
            <p:nvPr/>
          </p:nvSpPr>
          <p:spPr bwMode="auto">
            <a:xfrm rot="5400000">
              <a:off x="11018812" y="570139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90"/>
            <p:cNvSpPr>
              <a:spLocks/>
            </p:cNvSpPr>
            <p:nvPr/>
          </p:nvSpPr>
          <p:spPr bwMode="auto">
            <a:xfrm rot="5400000">
              <a:off x="11018109" y="6026851"/>
              <a:ext cx="652317" cy="56374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91"/>
            <p:cNvSpPr>
              <a:spLocks/>
            </p:cNvSpPr>
            <p:nvPr/>
          </p:nvSpPr>
          <p:spPr bwMode="auto">
            <a:xfrm rot="5400000">
              <a:off x="11018812" y="635230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92"/>
            <p:cNvSpPr>
              <a:spLocks/>
            </p:cNvSpPr>
            <p:nvPr/>
          </p:nvSpPr>
          <p:spPr bwMode="auto">
            <a:xfrm rot="5400000">
              <a:off x="11019515" y="7002515"/>
              <a:ext cx="649506" cy="56374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-809626" y="-1287186"/>
            <a:ext cx="2371725" cy="4084516"/>
            <a:chOff x="-690035" y="-1287186"/>
            <a:chExt cx="2126912" cy="4084516"/>
          </a:xfrm>
        </p:grpSpPr>
        <p:sp>
          <p:nvSpPr>
            <p:cNvPr id="81" name="Freeform 59"/>
            <p:cNvSpPr>
              <a:spLocks/>
            </p:cNvSpPr>
            <p:nvPr/>
          </p:nvSpPr>
          <p:spPr bwMode="auto">
            <a:xfrm rot="5400000">
              <a:off x="674116" y="-1233397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60"/>
            <p:cNvSpPr>
              <a:spLocks/>
            </p:cNvSpPr>
            <p:nvPr/>
          </p:nvSpPr>
          <p:spPr bwMode="auto">
            <a:xfrm rot="5400000">
              <a:off x="673234" y="-825121"/>
              <a:ext cx="818314" cy="708971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 rot="5400000">
              <a:off x="674116" y="-7689"/>
              <a:ext cx="816550" cy="708971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2"/>
            <p:cNvSpPr>
              <a:spLocks/>
            </p:cNvSpPr>
            <p:nvPr/>
          </p:nvSpPr>
          <p:spPr bwMode="auto">
            <a:xfrm rot="5400000">
              <a:off x="673234" y="400586"/>
              <a:ext cx="818314" cy="708971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 rot="5400000">
              <a:off x="674116" y="1218018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 rot="5400000">
              <a:off x="674998" y="1624530"/>
              <a:ext cx="814787" cy="708971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6"/>
            <p:cNvSpPr>
              <a:spLocks/>
            </p:cNvSpPr>
            <p:nvPr/>
          </p:nvSpPr>
          <p:spPr bwMode="auto">
            <a:xfrm rot="5400000">
              <a:off x="-35737" y="-1234279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67"/>
            <p:cNvSpPr>
              <a:spLocks/>
            </p:cNvSpPr>
            <p:nvPr/>
          </p:nvSpPr>
          <p:spPr bwMode="auto">
            <a:xfrm rot="5400000">
              <a:off x="-36619" y="-826003"/>
              <a:ext cx="818314" cy="710735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8"/>
            <p:cNvSpPr>
              <a:spLocks/>
            </p:cNvSpPr>
            <p:nvPr/>
          </p:nvSpPr>
          <p:spPr bwMode="auto">
            <a:xfrm rot="5400000">
              <a:off x="-35737" y="-417728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9"/>
            <p:cNvSpPr>
              <a:spLocks/>
            </p:cNvSpPr>
            <p:nvPr/>
          </p:nvSpPr>
          <p:spPr bwMode="auto">
            <a:xfrm rot="5400000">
              <a:off x="-35737" y="-8571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70"/>
            <p:cNvSpPr>
              <a:spLocks/>
            </p:cNvSpPr>
            <p:nvPr/>
          </p:nvSpPr>
          <p:spPr bwMode="auto">
            <a:xfrm rot="5400000">
              <a:off x="-36619" y="399704"/>
              <a:ext cx="818314" cy="710735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71"/>
            <p:cNvSpPr>
              <a:spLocks/>
            </p:cNvSpPr>
            <p:nvPr/>
          </p:nvSpPr>
          <p:spPr bwMode="auto">
            <a:xfrm rot="5400000">
              <a:off x="-35737" y="807979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2"/>
            <p:cNvSpPr>
              <a:spLocks/>
            </p:cNvSpPr>
            <p:nvPr/>
          </p:nvSpPr>
          <p:spPr bwMode="auto">
            <a:xfrm rot="5400000">
              <a:off x="-34855" y="1623648"/>
              <a:ext cx="814787" cy="710735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3"/>
            <p:cNvSpPr>
              <a:spLocks/>
            </p:cNvSpPr>
            <p:nvPr/>
          </p:nvSpPr>
          <p:spPr bwMode="auto">
            <a:xfrm rot="5400000">
              <a:off x="-35737" y="2033687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7"/>
            <p:cNvSpPr>
              <a:spLocks/>
            </p:cNvSpPr>
            <p:nvPr/>
          </p:nvSpPr>
          <p:spPr bwMode="auto">
            <a:xfrm rot="5400000">
              <a:off x="-744706" y="-1232515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8"/>
            <p:cNvSpPr>
              <a:spLocks/>
            </p:cNvSpPr>
            <p:nvPr/>
          </p:nvSpPr>
          <p:spPr bwMode="auto">
            <a:xfrm rot="5400000">
              <a:off x="-744706" y="-415964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79"/>
            <p:cNvSpPr>
              <a:spLocks/>
            </p:cNvSpPr>
            <p:nvPr/>
          </p:nvSpPr>
          <p:spPr bwMode="auto">
            <a:xfrm rot="5400000">
              <a:off x="-744706" y="-6807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80"/>
            <p:cNvSpPr>
              <a:spLocks/>
            </p:cNvSpPr>
            <p:nvPr/>
          </p:nvSpPr>
          <p:spPr bwMode="auto">
            <a:xfrm rot="5400000">
              <a:off x="-744706" y="809743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81"/>
            <p:cNvSpPr>
              <a:spLocks/>
            </p:cNvSpPr>
            <p:nvPr/>
          </p:nvSpPr>
          <p:spPr bwMode="auto">
            <a:xfrm rot="5400000">
              <a:off x="-744706" y="1218900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82"/>
            <p:cNvSpPr>
              <a:spLocks/>
            </p:cNvSpPr>
            <p:nvPr/>
          </p:nvSpPr>
          <p:spPr bwMode="auto">
            <a:xfrm rot="5400000">
              <a:off x="-743825" y="1625412"/>
              <a:ext cx="814787" cy="707208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83"/>
            <p:cNvSpPr>
              <a:spLocks/>
            </p:cNvSpPr>
            <p:nvPr/>
          </p:nvSpPr>
          <p:spPr bwMode="auto">
            <a:xfrm rot="5400000">
              <a:off x="-744706" y="2035451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02" name="Pentagon 101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0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449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1115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0" y="17462"/>
            <a:ext cx="577850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Rectangle 4"/>
          <p:cNvSpPr/>
          <p:nvPr/>
        </p:nvSpPr>
        <p:spPr>
          <a:xfrm>
            <a:off x="0" y="-1"/>
            <a:ext cx="9144000" cy="67151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7" name="Rectangle 5"/>
          <p:cNvSpPr/>
          <p:nvPr/>
        </p:nvSpPr>
        <p:spPr>
          <a:xfrm>
            <a:off x="0" y="781050"/>
            <a:ext cx="9144000" cy="46038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18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30300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Title Text"/>
          <p:cNvSpPr txBox="1">
            <a:spLocks noGrp="1"/>
          </p:cNvSpPr>
          <p:nvPr>
            <p:ph type="title"/>
          </p:nvPr>
        </p:nvSpPr>
        <p:spPr>
          <a:xfrm>
            <a:off x="352247" y="2452141"/>
            <a:ext cx="8440616" cy="795604"/>
          </a:xfrm>
          <a:prstGeom prst="rect">
            <a:avLst/>
          </a:prstGeom>
        </p:spPr>
        <p:txBody>
          <a:bodyPr anchor="t"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7" y="3582001"/>
            <a:ext cx="8440616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9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991756"/>
      </p:ext>
    </p:extLst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616869"/>
      </p:ext>
    </p:extLst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3"/>
          <p:cNvSpPr>
            <a:spLocks noChangeArrowheads="1"/>
          </p:cNvSpPr>
          <p:nvPr/>
        </p:nvSpPr>
        <p:spPr bwMode="auto">
          <a:xfrm>
            <a:off x="0" y="1"/>
            <a:ext cx="9144000" cy="6271684"/>
          </a:xfrm>
          <a:prstGeom prst="rect">
            <a:avLst/>
          </a:prstGeom>
          <a:solidFill>
            <a:srgbClr val="FF53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kern="0" smtClean="0">
              <a:cs typeface="Arial"/>
            </a:endParaRPr>
          </a:p>
        </p:txBody>
      </p:sp>
      <p:sp>
        <p:nvSpPr>
          <p:cNvPr id="4" name="Shape 45"/>
          <p:cNvSpPr>
            <a:spLocks noChangeArrowheads="1"/>
          </p:cNvSpPr>
          <p:nvPr/>
        </p:nvSpPr>
        <p:spPr bwMode="auto">
          <a:xfrm>
            <a:off x="579439" y="190500"/>
            <a:ext cx="53975" cy="8995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kern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44425" y="563333"/>
            <a:ext cx="3226800" cy="1143200"/>
          </a:xfrm>
          <a:prstGeom prst="rect">
            <a:avLst/>
          </a:prstGeom>
        </p:spPr>
        <p:txBody>
          <a:bodyPr/>
          <a:lstStyle>
            <a:lvl1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58124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580864"/>
      </p:ext>
    </p:extLst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07712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8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9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91" y="144873"/>
            <a:ext cx="8299918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4844230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"/>
            <a:ext cx="9144000" cy="671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781375"/>
            <a:ext cx="914400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129552"/>
            <a:ext cx="12382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249" y="2452142"/>
            <a:ext cx="8440615" cy="596830"/>
          </a:xfrm>
        </p:spPr>
        <p:txBody>
          <a:bodyPr/>
          <a:lstStyle>
            <a:lvl1pPr algn="l">
              <a:defRPr sz="1939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Organisation</a:t>
            </a:r>
            <a:r>
              <a:rPr lang="en-US" dirty="0"/>
              <a:t> Structure for Industry at </a:t>
            </a:r>
            <a:br>
              <a:rPr lang="en-US" dirty="0"/>
            </a:br>
            <a:r>
              <a:rPr lang="en-US" dirty="0"/>
              <a:t>Prime Minister’s Office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249" y="3582003"/>
            <a:ext cx="8440615" cy="25558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66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9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2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3159" y="5446800"/>
            <a:ext cx="1651569" cy="5040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761" b="1"/>
            </a:lvl1pPr>
            <a:lvl2pPr>
              <a:defRPr sz="761" b="1"/>
            </a:lvl2pPr>
            <a:lvl3pPr>
              <a:defRPr sz="761" b="1"/>
            </a:lvl3pPr>
            <a:lvl4pPr>
              <a:defRPr sz="761" b="1"/>
            </a:lvl4pPr>
            <a:lvl5pPr>
              <a:defRPr sz="761" b="1"/>
            </a:lvl5pPr>
          </a:lstStyle>
          <a:p>
            <a:pPr lvl="0"/>
            <a:r>
              <a:rPr lang="en-US" dirty="0"/>
              <a:t>Presented by:</a:t>
            </a:r>
          </a:p>
          <a:p>
            <a:pPr lvl="0"/>
            <a:r>
              <a:rPr lang="en-US" dirty="0"/>
              <a:t>MEI</a:t>
            </a:r>
          </a:p>
        </p:txBody>
      </p:sp>
    </p:spTree>
    <p:extLst>
      <p:ext uri="{BB962C8B-B14F-4D97-AF65-F5344CB8AC3E}">
        <p14:creationId xmlns:p14="http://schemas.microsoft.com/office/powerpoint/2010/main" val="72581465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"/>
            <a:ext cx="9144000" cy="623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23373"/>
            <a:ext cx="9144000" cy="76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482014" y="6524625"/>
            <a:ext cx="309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 eaLnBrk="0" hangingPunct="0">
              <a:spcBef>
                <a:spcPct val="0"/>
              </a:spcBef>
              <a:defRPr/>
            </a:pPr>
            <a:fld id="{8884FDDA-A195-4AA2-9392-A92E686B0B2E}" type="slidenum">
              <a:rPr lang="en-GB" sz="692">
                <a:solidFill>
                  <a:srgbClr val="004785"/>
                </a:solidFill>
                <a:ea typeface="MS PGothic" panose="020B0600070205080204" pitchFamily="34" charset="-128"/>
              </a:rPr>
              <a:pPr algn="r" eaLnBrk="0" hangingPunct="0">
                <a:spcBef>
                  <a:spcPct val="0"/>
                </a:spcBef>
                <a:defRPr/>
              </a:pPr>
              <a:t>‹#›</a:t>
            </a:fld>
            <a:endParaRPr lang="en-GB" sz="692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832" y="65876"/>
            <a:ext cx="515937" cy="4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9" hidden="1"/>
          <p:cNvGraphicFramePr>
            <a:graphicFrameLocks noChangeAspect="1"/>
          </p:cNvGraphicFramePr>
          <p:nvPr/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457200" y="1508385"/>
            <a:ext cx="8229600" cy="485896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1615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0" y="346077"/>
            <a:ext cx="7886700" cy="679836"/>
          </a:xfrm>
        </p:spPr>
        <p:txBody>
          <a:bodyPr/>
          <a:lstStyle>
            <a:lvl1pPr>
              <a:defRPr sz="13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84766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02656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70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 userDrawn="1"/>
        </p:nvGrpSpPr>
        <p:grpSpPr>
          <a:xfrm>
            <a:off x="7848430" y="4680745"/>
            <a:ext cx="1990895" cy="3255963"/>
            <a:chOff x="11062393" y="4680744"/>
            <a:chExt cx="1694058" cy="3255963"/>
          </a:xfrm>
        </p:grpSpPr>
        <p:sp>
          <p:nvSpPr>
            <p:cNvPr id="58" name="Freeform 66"/>
            <p:cNvSpPr>
              <a:spLocks/>
            </p:cNvSpPr>
            <p:nvPr/>
          </p:nvSpPr>
          <p:spPr bwMode="auto">
            <a:xfrm rot="5400000">
              <a:off x="12147715" y="4722920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67"/>
            <p:cNvSpPr>
              <a:spLocks/>
            </p:cNvSpPr>
            <p:nvPr/>
          </p:nvSpPr>
          <p:spPr bwMode="auto">
            <a:xfrm rot="5400000">
              <a:off x="12147011" y="5048376"/>
              <a:ext cx="652317" cy="56656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68"/>
            <p:cNvSpPr>
              <a:spLocks/>
            </p:cNvSpPr>
            <p:nvPr/>
          </p:nvSpPr>
          <p:spPr bwMode="auto">
            <a:xfrm rot="5400000">
              <a:off x="12147715" y="537383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69"/>
            <p:cNvSpPr>
              <a:spLocks/>
            </p:cNvSpPr>
            <p:nvPr/>
          </p:nvSpPr>
          <p:spPr bwMode="auto">
            <a:xfrm rot="5400000">
              <a:off x="12147715" y="5699990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70"/>
            <p:cNvSpPr>
              <a:spLocks/>
            </p:cNvSpPr>
            <p:nvPr/>
          </p:nvSpPr>
          <p:spPr bwMode="auto">
            <a:xfrm rot="5400000">
              <a:off x="12147011" y="6025445"/>
              <a:ext cx="652317" cy="56656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71"/>
            <p:cNvSpPr>
              <a:spLocks/>
            </p:cNvSpPr>
            <p:nvPr/>
          </p:nvSpPr>
          <p:spPr bwMode="auto">
            <a:xfrm rot="5400000">
              <a:off x="12147715" y="6350901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72"/>
            <p:cNvSpPr>
              <a:spLocks/>
            </p:cNvSpPr>
            <p:nvPr/>
          </p:nvSpPr>
          <p:spPr bwMode="auto">
            <a:xfrm rot="5400000">
              <a:off x="12148417" y="7001109"/>
              <a:ext cx="649506" cy="56656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73"/>
            <p:cNvSpPr>
              <a:spLocks/>
            </p:cNvSpPr>
            <p:nvPr/>
          </p:nvSpPr>
          <p:spPr bwMode="auto">
            <a:xfrm rot="5400000">
              <a:off x="12147715" y="732797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77"/>
            <p:cNvSpPr>
              <a:spLocks/>
            </p:cNvSpPr>
            <p:nvPr/>
          </p:nvSpPr>
          <p:spPr bwMode="auto">
            <a:xfrm rot="5400000">
              <a:off x="11582561" y="472432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78"/>
            <p:cNvSpPr>
              <a:spLocks/>
            </p:cNvSpPr>
            <p:nvPr/>
          </p:nvSpPr>
          <p:spPr bwMode="auto">
            <a:xfrm rot="5400000">
              <a:off x="11582561" y="537523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79"/>
            <p:cNvSpPr>
              <a:spLocks/>
            </p:cNvSpPr>
            <p:nvPr/>
          </p:nvSpPr>
          <p:spPr bwMode="auto">
            <a:xfrm rot="5400000">
              <a:off x="11582561" y="570139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80"/>
            <p:cNvSpPr>
              <a:spLocks/>
            </p:cNvSpPr>
            <p:nvPr/>
          </p:nvSpPr>
          <p:spPr bwMode="auto">
            <a:xfrm rot="5400000">
              <a:off x="11582561" y="635230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81"/>
            <p:cNvSpPr>
              <a:spLocks/>
            </p:cNvSpPr>
            <p:nvPr/>
          </p:nvSpPr>
          <p:spPr bwMode="auto">
            <a:xfrm rot="5400000">
              <a:off x="11582561" y="6678465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82"/>
            <p:cNvSpPr>
              <a:spLocks/>
            </p:cNvSpPr>
            <p:nvPr/>
          </p:nvSpPr>
          <p:spPr bwMode="auto">
            <a:xfrm rot="5400000">
              <a:off x="11583264" y="7002515"/>
              <a:ext cx="649506" cy="56374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83"/>
            <p:cNvSpPr>
              <a:spLocks/>
            </p:cNvSpPr>
            <p:nvPr/>
          </p:nvSpPr>
          <p:spPr bwMode="auto">
            <a:xfrm rot="5400000">
              <a:off x="11582561" y="732937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86"/>
            <p:cNvSpPr>
              <a:spLocks/>
            </p:cNvSpPr>
            <p:nvPr/>
          </p:nvSpPr>
          <p:spPr bwMode="auto">
            <a:xfrm rot="5400000">
              <a:off x="11018812" y="472432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87"/>
            <p:cNvSpPr>
              <a:spLocks/>
            </p:cNvSpPr>
            <p:nvPr/>
          </p:nvSpPr>
          <p:spPr bwMode="auto">
            <a:xfrm rot="5400000">
              <a:off x="11018109" y="5049782"/>
              <a:ext cx="652317" cy="56374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88"/>
            <p:cNvSpPr>
              <a:spLocks/>
            </p:cNvSpPr>
            <p:nvPr/>
          </p:nvSpPr>
          <p:spPr bwMode="auto">
            <a:xfrm rot="5400000">
              <a:off x="11018812" y="5375237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89"/>
            <p:cNvSpPr>
              <a:spLocks/>
            </p:cNvSpPr>
            <p:nvPr/>
          </p:nvSpPr>
          <p:spPr bwMode="auto">
            <a:xfrm rot="5400000">
              <a:off x="11018812" y="570139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90"/>
            <p:cNvSpPr>
              <a:spLocks/>
            </p:cNvSpPr>
            <p:nvPr/>
          </p:nvSpPr>
          <p:spPr bwMode="auto">
            <a:xfrm rot="5400000">
              <a:off x="11018109" y="6026851"/>
              <a:ext cx="652317" cy="56374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91"/>
            <p:cNvSpPr>
              <a:spLocks/>
            </p:cNvSpPr>
            <p:nvPr/>
          </p:nvSpPr>
          <p:spPr bwMode="auto">
            <a:xfrm rot="5400000">
              <a:off x="11018812" y="635230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92"/>
            <p:cNvSpPr>
              <a:spLocks/>
            </p:cNvSpPr>
            <p:nvPr/>
          </p:nvSpPr>
          <p:spPr bwMode="auto">
            <a:xfrm rot="5400000">
              <a:off x="11019515" y="7002515"/>
              <a:ext cx="649506" cy="56374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-809626" y="-1287186"/>
            <a:ext cx="2371725" cy="4084516"/>
            <a:chOff x="-690035" y="-1287186"/>
            <a:chExt cx="2126912" cy="4084516"/>
          </a:xfrm>
        </p:grpSpPr>
        <p:sp>
          <p:nvSpPr>
            <p:cNvPr id="81" name="Freeform 59"/>
            <p:cNvSpPr>
              <a:spLocks/>
            </p:cNvSpPr>
            <p:nvPr/>
          </p:nvSpPr>
          <p:spPr bwMode="auto">
            <a:xfrm rot="5400000">
              <a:off x="674116" y="-1233397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60"/>
            <p:cNvSpPr>
              <a:spLocks/>
            </p:cNvSpPr>
            <p:nvPr/>
          </p:nvSpPr>
          <p:spPr bwMode="auto">
            <a:xfrm rot="5400000">
              <a:off x="673234" y="-825121"/>
              <a:ext cx="818314" cy="708971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 rot="5400000">
              <a:off x="674116" y="-7689"/>
              <a:ext cx="816550" cy="708971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2"/>
            <p:cNvSpPr>
              <a:spLocks/>
            </p:cNvSpPr>
            <p:nvPr/>
          </p:nvSpPr>
          <p:spPr bwMode="auto">
            <a:xfrm rot="5400000">
              <a:off x="673234" y="400586"/>
              <a:ext cx="818314" cy="708971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 rot="5400000">
              <a:off x="674116" y="1218018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 rot="5400000">
              <a:off x="674998" y="1624530"/>
              <a:ext cx="814787" cy="708971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6"/>
            <p:cNvSpPr>
              <a:spLocks/>
            </p:cNvSpPr>
            <p:nvPr/>
          </p:nvSpPr>
          <p:spPr bwMode="auto">
            <a:xfrm rot="5400000">
              <a:off x="-35737" y="-1234279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67"/>
            <p:cNvSpPr>
              <a:spLocks/>
            </p:cNvSpPr>
            <p:nvPr/>
          </p:nvSpPr>
          <p:spPr bwMode="auto">
            <a:xfrm rot="5400000">
              <a:off x="-36619" y="-826003"/>
              <a:ext cx="818314" cy="710735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8"/>
            <p:cNvSpPr>
              <a:spLocks/>
            </p:cNvSpPr>
            <p:nvPr/>
          </p:nvSpPr>
          <p:spPr bwMode="auto">
            <a:xfrm rot="5400000">
              <a:off x="-35737" y="-417728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9"/>
            <p:cNvSpPr>
              <a:spLocks/>
            </p:cNvSpPr>
            <p:nvPr/>
          </p:nvSpPr>
          <p:spPr bwMode="auto">
            <a:xfrm rot="5400000">
              <a:off x="-35737" y="-8571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70"/>
            <p:cNvSpPr>
              <a:spLocks/>
            </p:cNvSpPr>
            <p:nvPr/>
          </p:nvSpPr>
          <p:spPr bwMode="auto">
            <a:xfrm rot="5400000">
              <a:off x="-36619" y="399704"/>
              <a:ext cx="818314" cy="710735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71"/>
            <p:cNvSpPr>
              <a:spLocks/>
            </p:cNvSpPr>
            <p:nvPr/>
          </p:nvSpPr>
          <p:spPr bwMode="auto">
            <a:xfrm rot="5400000">
              <a:off x="-35737" y="807979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2"/>
            <p:cNvSpPr>
              <a:spLocks/>
            </p:cNvSpPr>
            <p:nvPr/>
          </p:nvSpPr>
          <p:spPr bwMode="auto">
            <a:xfrm rot="5400000">
              <a:off x="-34855" y="1623648"/>
              <a:ext cx="814787" cy="710735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3"/>
            <p:cNvSpPr>
              <a:spLocks/>
            </p:cNvSpPr>
            <p:nvPr/>
          </p:nvSpPr>
          <p:spPr bwMode="auto">
            <a:xfrm rot="5400000">
              <a:off x="-35737" y="2033687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7"/>
            <p:cNvSpPr>
              <a:spLocks/>
            </p:cNvSpPr>
            <p:nvPr/>
          </p:nvSpPr>
          <p:spPr bwMode="auto">
            <a:xfrm rot="5400000">
              <a:off x="-744706" y="-1232515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8"/>
            <p:cNvSpPr>
              <a:spLocks/>
            </p:cNvSpPr>
            <p:nvPr/>
          </p:nvSpPr>
          <p:spPr bwMode="auto">
            <a:xfrm rot="5400000">
              <a:off x="-744706" y="-415964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79"/>
            <p:cNvSpPr>
              <a:spLocks/>
            </p:cNvSpPr>
            <p:nvPr/>
          </p:nvSpPr>
          <p:spPr bwMode="auto">
            <a:xfrm rot="5400000">
              <a:off x="-744706" y="-6807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80"/>
            <p:cNvSpPr>
              <a:spLocks/>
            </p:cNvSpPr>
            <p:nvPr/>
          </p:nvSpPr>
          <p:spPr bwMode="auto">
            <a:xfrm rot="5400000">
              <a:off x="-744706" y="809743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81"/>
            <p:cNvSpPr>
              <a:spLocks/>
            </p:cNvSpPr>
            <p:nvPr/>
          </p:nvSpPr>
          <p:spPr bwMode="auto">
            <a:xfrm rot="5400000">
              <a:off x="-744706" y="1218900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82"/>
            <p:cNvSpPr>
              <a:spLocks/>
            </p:cNvSpPr>
            <p:nvPr/>
          </p:nvSpPr>
          <p:spPr bwMode="auto">
            <a:xfrm rot="5400000">
              <a:off x="-743825" y="1625412"/>
              <a:ext cx="814787" cy="707208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83"/>
            <p:cNvSpPr>
              <a:spLocks/>
            </p:cNvSpPr>
            <p:nvPr/>
          </p:nvSpPr>
          <p:spPr bwMode="auto">
            <a:xfrm rot="5400000">
              <a:off x="-744706" y="2035451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02" name="Pentagon 101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0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94534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8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86524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69232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63981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09394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35741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67134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095876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41159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43822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40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94159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365866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857443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entagon 8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481203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7456" y="2000251"/>
            <a:ext cx="1512000" cy="1512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34718" y="2000251"/>
            <a:ext cx="1512000" cy="1512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66019" y="2000251"/>
            <a:ext cx="1512000" cy="1512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5578" y="2000251"/>
            <a:ext cx="1512000" cy="1512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3309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19935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1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806147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13760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025379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651741" y="6638928"/>
            <a:ext cx="139837" cy="127001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>
                <a:solidFill>
                  <a:srgbClr val="004785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>
              <a:solidFill>
                <a:srgbClr val="004785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52246" y="990004"/>
            <a:ext cx="8433971" cy="16158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5" y="543604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 defTabSz="685800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1pPr>
            <a:lvl2pPr marL="185738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2pPr>
            <a:lvl3pPr marL="372665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3pPr>
            <a:lvl4pPr marL="559594" indent="-185738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4pPr>
            <a:lvl5pPr indent="302419">
              <a:tabLst>
                <a:tab pos="219075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pPr defTabSz="914400"/>
            <a:r>
              <a:t>Body Level One</a:t>
            </a:r>
          </a:p>
          <a:p>
            <a:pPr lvl="1" defTabSz="685800"/>
            <a:r>
              <a:t>Body Level Two</a:t>
            </a:r>
          </a:p>
          <a:p>
            <a:pPr lvl="2" defTabSz="685800"/>
            <a:r>
              <a:t>Body Level Three</a:t>
            </a:r>
          </a:p>
          <a:p>
            <a:pPr lvl="3" defTabSz="685800"/>
            <a:r>
              <a:t>Body Level Four</a:t>
            </a:r>
          </a:p>
          <a:p>
            <a:pPr lvl="4" defTabSz="685800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3"/>
          </p:nvPr>
        </p:nvSpPr>
        <p:spPr>
          <a:xfrm>
            <a:off x="352250" y="6328373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</a:lstStyle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693498"/>
      </p:ext>
    </p:extLst>
  </p:cSld>
  <p:clrMapOvr>
    <a:masterClrMapping/>
  </p:clrMapOvr>
  <p:transition spd="med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9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7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80680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68BCDE6-0A8D-4925-A0D0-CCBAF935D8F2}" type="datetimeFigureOut">
              <a:rPr lang="en-US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12AB72E-3180-43AD-B69C-997CE6E700E8}" type="slidenum">
              <a:rPr lang="en-US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7877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00663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124968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57E5E0-8F35-4ABA-8241-4830F6146BB3}" type="datetimeFigureOut">
              <a:rPr lang="en-US" smtClean="0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2059D6E-4F89-4670-8AB6-6D90833EB4EE}" type="slidenum">
              <a:rPr lang="en-US" smtClean="0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12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57E5E0-8F35-4ABA-8241-4830F6146BB3}" type="datetimeFigureOut">
              <a:rPr lang="en-US" smtClean="0">
                <a:solidFill>
                  <a:srgbClr val="004785"/>
                </a:solidFill>
              </a:rPr>
              <a:pPr/>
              <a:t>6/27/2018</a:t>
            </a:fld>
            <a:endParaRPr lang="en-US">
              <a:solidFill>
                <a:srgbClr val="0047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47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2059D6E-4F89-4670-8AB6-6D90833EB4EE}" type="slidenum">
              <a:rPr lang="en-US" smtClean="0">
                <a:solidFill>
                  <a:srgbClr val="004785"/>
                </a:solidFill>
              </a:rPr>
              <a:pPr/>
              <a:t>‹#›</a:t>
            </a:fld>
            <a:endParaRPr lang="en-US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29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98854" y="1801471"/>
            <a:ext cx="1620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28483" y="1801471"/>
            <a:ext cx="1620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628483" y="3521769"/>
            <a:ext cx="1620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898854" y="3521769"/>
            <a:ext cx="1620000" cy="1620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3" name="Pentagon 12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43797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94214"/>
            <a:ext cx="5486400" cy="17312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868BCDE6-0A8D-4925-A0D0-CCBAF935D8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612AB72E-3180-43AD-B69C-997CE6E70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6575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5" y="990000"/>
            <a:ext cx="8433970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spcBef>
                <a:spcPts val="0"/>
              </a:spcBef>
              <a:defRPr sz="692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22267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44" y="990000"/>
            <a:ext cx="8447391" cy="16158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2246" y="1600200"/>
            <a:ext cx="4153847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3682" indent="-126393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46356" y="1600200"/>
            <a:ext cx="4154745" cy="4647600"/>
          </a:xfrm>
          <a:ln w="12700">
            <a:noFill/>
          </a:ln>
        </p:spPr>
        <p:txBody>
          <a:bodyPr/>
          <a:lstStyle>
            <a:lvl1pPr>
              <a:defRPr sz="831"/>
            </a:lvl1pPr>
            <a:lvl2pPr marL="126393" indent="-125294">
              <a:defRPr sz="831"/>
            </a:lvl2pPr>
            <a:lvl3pPr marL="247290" indent="-120897">
              <a:defRPr sz="831"/>
            </a:lvl3pPr>
            <a:lvl4pPr marL="374782" indent="-127492">
              <a:defRPr sz="831"/>
            </a:lvl4pPr>
            <a:lvl5pPr marL="374782" indent="0">
              <a:defRPr sz="831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" y="543600"/>
            <a:ext cx="8799635" cy="283028"/>
          </a:xfrm>
        </p:spPr>
        <p:txBody>
          <a:bodyPr lIns="54000" tIns="0" rIns="0" bIns="0" anchor="ctr"/>
          <a:lstStyle>
            <a:lvl1pPr>
              <a:tabLst>
                <a:tab pos="226408" algn="l"/>
              </a:tabLst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5" cy="154800"/>
          </a:xfrm>
        </p:spPr>
        <p:txBody>
          <a:bodyPr lIns="0" tIns="0" rIns="0" bIns="0"/>
          <a:lstStyle>
            <a:lvl1pPr>
              <a:defRPr lang="en-US" sz="692" noProof="0" dirty="0" smtClean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01339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00600"/>
          </a:xfr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ctr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25F1C-3021-4599-B13B-7DAB62471813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6/27/2018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3F73EF-D98B-4E2F-94F0-E534AB7C0EEC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7" name="Picture 2" descr="http://www.rallydev.com/sites/rallydev.com.community/files/agileblog/2012/08/executives-in-window-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 b="51527"/>
          <a:stretch>
            <a:fillRect/>
          </a:stretch>
        </p:blipFill>
        <p:spPr bwMode="auto">
          <a:xfrm>
            <a:off x="1" y="4845052"/>
            <a:ext cx="91662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11355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939964"/>
      </p:ext>
    </p:extLst>
  </p:cSld>
  <p:clrMapOvr>
    <a:masterClrMapping/>
  </p:clrMapOvr>
  <p:transition spd="med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75615437"/>
      </p:ext>
    </p:extLst>
  </p:cSld>
  <p:clrMapOvr>
    <a:masterClrMapping/>
  </p:clrMapOvr>
  <p:transition spd="med"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617119"/>
      </p:ext>
    </p:extLst>
  </p:cSld>
  <p:clrMapOvr>
    <a:masterClrMapping/>
  </p:clrMapOvr>
  <p:transition spd="med"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293301"/>
      </p:ext>
    </p:extLst>
  </p:cSld>
  <p:clrMapOvr>
    <a:masterClrMapping/>
  </p:clrMapOvr>
  <p:transition spd="med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95912031"/>
      </p:ext>
    </p:extLst>
  </p:cSld>
  <p:clrMapOvr>
    <a:masterClrMapping/>
  </p:clrMapOvr>
  <p:transition spd="med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2409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57310" y="1915580"/>
            <a:ext cx="1404000" cy="1404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04573" y="1915580"/>
            <a:ext cx="1404000" cy="1404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35873" y="1915580"/>
            <a:ext cx="1404000" cy="1404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5432" y="1915580"/>
            <a:ext cx="1404000" cy="1404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1627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976236"/>
      </p:ext>
    </p:extLst>
  </p:cSld>
  <p:clrMapOvr>
    <a:masterClrMapping/>
  </p:clrMapOvr>
  <p:transition spd="med"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6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820691"/>
      </p:ext>
    </p:extLst>
  </p:cSld>
  <p:clrMapOvr>
    <a:masterClrMapping/>
  </p:clrMapOvr>
  <p:transition spd="med"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33222347"/>
      </p:ext>
    </p:extLst>
  </p:cSld>
  <p:clrMapOvr>
    <a:masterClrMapping/>
  </p:clrMapOvr>
  <p:transition spd="med"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397068"/>
      </p:ext>
    </p:extLst>
  </p:cSld>
  <p:clrMapOvr>
    <a:masterClrMapping/>
  </p:clrMapOvr>
  <p:transition spd="med"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810619"/>
      </p:ext>
    </p:extLst>
  </p:cSld>
  <p:clrMapOvr>
    <a:masterClrMapping/>
  </p:clrMapOvr>
  <p:transition spd="med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11853466"/>
      </p:ext>
    </p:extLst>
  </p:cSld>
  <p:clrMapOvr>
    <a:masterClrMapping/>
  </p:clrMapOvr>
  <p:transition spd="med"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298531"/>
      </p:ext>
    </p:extLst>
  </p:cSld>
  <p:clrMapOvr>
    <a:masterClrMapping/>
  </p:clrMapOvr>
  <p:transition spd="med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518359"/>
      </p:ext>
    </p:extLst>
  </p:cSld>
  <p:clrMapOvr>
    <a:masterClrMapping/>
  </p:clrMapOvr>
  <p:transition spd="med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087820"/>
      </p:ext>
    </p:extLst>
  </p:cSld>
  <p:clrMapOvr>
    <a:masterClrMapping/>
  </p:clrMapOvr>
  <p:transition spd="med"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1544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7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3056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93808" y="2000250"/>
            <a:ext cx="1548000" cy="1548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41070" y="2000250"/>
            <a:ext cx="1548000" cy="1548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72371" y="2000250"/>
            <a:ext cx="1548000" cy="1548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1930" y="2000250"/>
            <a:ext cx="1548000" cy="1548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281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567533"/>
      </p:ext>
    </p:extLst>
  </p:cSld>
  <p:clrMapOvr>
    <a:masterClrMapping/>
  </p:clrMapOvr>
  <p:transition spd="med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97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725263"/>
      </p:ext>
    </p:extLst>
  </p:cSld>
  <p:clrMapOvr>
    <a:masterClrMapping/>
  </p:clrMapOvr>
  <p:transition spd="med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60401085"/>
      </p:ext>
    </p:extLst>
  </p:cSld>
  <p:clrMapOvr>
    <a:masterClrMapping/>
  </p:clrMapOvr>
  <p:transition spd="med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610309"/>
      </p:ext>
    </p:extLst>
  </p:cSld>
  <p:clrMapOvr>
    <a:masterClrMapping/>
  </p:clrMapOvr>
  <p:transition spd="med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533706"/>
      </p:ext>
    </p:extLst>
  </p:cSld>
  <p:clrMapOvr>
    <a:masterClrMapping/>
  </p:clrMapOvr>
  <p:transition spd="med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3757768"/>
      </p:ext>
    </p:extLst>
  </p:cSld>
  <p:clrMapOvr>
    <a:masterClrMapping/>
  </p:clrMapOvr>
  <p:transition spd="med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857395"/>
      </p:ext>
    </p:extLst>
  </p:cSld>
  <p:clrMapOvr>
    <a:masterClrMapping/>
  </p:clrMapOvr>
  <p:transition spd="med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848993"/>
      </p:ext>
    </p:extLst>
  </p:cSld>
  <p:clrMapOvr>
    <a:masterClrMapping/>
  </p:clrMapOvr>
  <p:transition spd="med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68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064329"/>
      </p:ext>
    </p:extLst>
  </p:cSld>
  <p:clrMapOvr>
    <a:masterClrMapping/>
  </p:clrMapOvr>
  <p:transition spd="med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78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0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6574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77102" y="395565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70204" y="170482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870204" y="4000499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7102" y="1704828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4200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32498988"/>
      </p:ext>
    </p:extLst>
  </p:cSld>
  <p:clrMapOvr>
    <a:masterClrMapping/>
  </p:clrMapOvr>
  <p:transition spd="med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091534"/>
      </p:ext>
    </p:extLst>
  </p:cSld>
  <p:clrMapOvr>
    <a:masterClrMapping/>
  </p:clrMapOvr>
  <p:transition spd="med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706172"/>
      </p:ext>
    </p:extLst>
  </p:cSld>
  <p:clrMapOvr>
    <a:masterClrMapping/>
  </p:clrMapOvr>
  <p:transition spd="med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24905693"/>
      </p:ext>
    </p:extLst>
  </p:cSld>
  <p:clrMapOvr>
    <a:masterClrMapping/>
  </p:clrMapOvr>
  <p:transition spd="med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128721"/>
      </p:ext>
    </p:extLst>
  </p:cSld>
  <p:clrMapOvr>
    <a:masterClrMapping/>
  </p:clrMapOvr>
  <p:transition spd="med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443640"/>
      </p:ext>
    </p:extLst>
  </p:cSld>
  <p:clrMapOvr>
    <a:masterClrMapping/>
  </p:clrMapOvr>
  <p:transition spd="med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669736"/>
      </p:ext>
    </p:extLst>
  </p:cSld>
  <p:clrMapOvr>
    <a:masterClrMapping/>
  </p:clrMapOvr>
  <p:transition spd="med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59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1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3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89741"/>
      </p:ext>
    </p:extLst>
  </p:cSld>
  <p:clrMapOvr>
    <a:masterClrMapping/>
  </p:clrMapOvr>
  <p:transition spd="med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56645784"/>
      </p:ext>
    </p:extLst>
  </p:cSld>
  <p:clrMapOvr>
    <a:masterClrMapping/>
  </p:clrMapOvr>
  <p:transition spd="med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8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5671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47785" y="1917696"/>
            <a:ext cx="1404000" cy="1404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895048" y="1917696"/>
            <a:ext cx="1404000" cy="1404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26348" y="1917696"/>
            <a:ext cx="1404000" cy="1404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75907" y="1917696"/>
            <a:ext cx="1404000" cy="1404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entagon 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8815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3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08641"/>
      </p:ext>
    </p:extLst>
  </p:cSld>
  <p:clrMapOvr>
    <a:masterClrMapping/>
  </p:clrMapOvr>
  <p:transition spd="med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0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4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79188436"/>
      </p:ext>
    </p:extLst>
  </p:cSld>
  <p:clrMapOvr>
    <a:masterClrMapping/>
  </p:clrMapOvr>
  <p:transition spd="med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868032"/>
      </p:ext>
    </p:extLst>
  </p:cSld>
  <p:clrMapOvr>
    <a:masterClrMapping/>
  </p:clrMapOvr>
  <p:transition spd="med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1408513"/>
      </p:ext>
    </p:extLst>
  </p:cSld>
  <p:clrMapOvr>
    <a:masterClrMapping/>
  </p:clrMapOvr>
  <p:transition spd="med"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394938"/>
      </p:ext>
    </p:extLst>
  </p:cSld>
  <p:clrMapOvr>
    <a:masterClrMapping/>
  </p:clrMapOvr>
  <p:transition spd="med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40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1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2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470"/>
      </p:ext>
    </p:extLst>
  </p:cSld>
  <p:clrMapOvr>
    <a:masterClrMapping/>
  </p:clrMapOvr>
  <p:transition spd="med"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32080354"/>
      </p:ext>
    </p:extLst>
  </p:cSld>
  <p:clrMapOvr>
    <a:masterClrMapping/>
  </p:clrMapOvr>
  <p:transition spd="med"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6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252480"/>
      </p:ext>
    </p:extLst>
  </p:cSld>
  <p:clrMapOvr>
    <a:masterClrMapping/>
  </p:clrMapOvr>
  <p:transition spd="med"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004472"/>
      </p:ext>
    </p:extLst>
  </p:cSld>
  <p:clrMapOvr>
    <a:masterClrMapping/>
  </p:clrMapOvr>
  <p:transition spd="med"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8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4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3130671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 rot="5400000">
            <a:off x="-954564" y="-378825"/>
            <a:ext cx="2716980" cy="2503306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7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8116371" y="5313420"/>
            <a:ext cx="1789629" cy="1910862"/>
            <a:chOff x="8349573" y="-1673337"/>
            <a:chExt cx="6162676" cy="6416675"/>
          </a:xfrm>
          <a:solidFill>
            <a:schemeClr val="tx2">
              <a:alpha val="20000"/>
            </a:schemeClr>
          </a:solidFill>
        </p:grpSpPr>
        <p:sp>
          <p:nvSpPr>
            <p:cNvPr id="20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9" name="Pentagon 78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0" name="Slide Number Placeholder 4"/>
          <p:cNvSpPr txBox="1">
            <a:spLocks/>
          </p:cNvSpPr>
          <p:nvPr userDrawn="1"/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027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859165"/>
      </p:ext>
    </p:extLst>
  </p:cSld>
  <p:clrMapOvr>
    <a:masterClrMapping/>
  </p:clrMapOvr>
  <p:transition spd="med"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01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572104"/>
      </p:ext>
    </p:extLst>
  </p:cSld>
  <p:clrMapOvr>
    <a:masterClrMapping/>
  </p:clrMapOvr>
  <p:transition spd="med"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11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3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68507"/>
      </p:ext>
    </p:extLst>
  </p:cSld>
  <p:clrMapOvr>
    <a:masterClrMapping/>
  </p:clrMapOvr>
  <p:transition spd="med"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21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3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5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363584"/>
      </p:ext>
    </p:extLst>
  </p:cSld>
  <p:clrMapOvr>
    <a:masterClrMapping/>
  </p:clrMapOvr>
  <p:transition spd="med"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74469154"/>
      </p:ext>
    </p:extLst>
  </p:cSld>
  <p:clrMapOvr>
    <a:masterClrMapping/>
  </p:clrMapOvr>
  <p:transition spd="med"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4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476030"/>
      </p:ext>
    </p:extLst>
  </p:cSld>
  <p:clrMapOvr>
    <a:masterClrMapping/>
  </p:clrMapOvr>
  <p:transition spd="med"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288637"/>
      </p:ext>
    </p:extLst>
  </p:cSld>
  <p:clrMapOvr>
    <a:masterClrMapping/>
  </p:clrMapOvr>
  <p:transition spd="med"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6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5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02566657"/>
      </p:ext>
    </p:extLst>
  </p:cSld>
  <p:clrMapOvr>
    <a:masterClrMapping/>
  </p:clrMapOvr>
  <p:transition spd="med"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03229"/>
      </p:ext>
    </p:extLst>
  </p:cSld>
  <p:clrMapOvr>
    <a:masterClrMapping/>
  </p:clrMapOvr>
  <p:transition spd="med"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82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11129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 rot="5400000">
            <a:off x="-954564" y="-378825"/>
            <a:ext cx="2716980" cy="2503306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45" name="Group 44"/>
          <p:cNvGrpSpPr/>
          <p:nvPr userDrawn="1"/>
        </p:nvGrpSpPr>
        <p:grpSpPr>
          <a:xfrm>
            <a:off x="8116371" y="5313420"/>
            <a:ext cx="1789629" cy="1910862"/>
            <a:chOff x="8349573" y="-1673337"/>
            <a:chExt cx="6162676" cy="6416675"/>
          </a:xfrm>
          <a:solidFill>
            <a:schemeClr val="tx2">
              <a:alpha val="20000"/>
            </a:schemeClr>
          </a:solidFill>
        </p:grpSpPr>
        <p:sp>
          <p:nvSpPr>
            <p:cNvPr id="46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58" name="Pentagon 5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9" name="Slide Number Placeholder 4"/>
          <p:cNvSpPr txBox="1">
            <a:spLocks/>
          </p:cNvSpPr>
          <p:nvPr userDrawn="1"/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2149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592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408330"/>
      </p:ext>
    </p:extLst>
  </p:cSld>
  <p:clrMapOvr>
    <a:masterClrMapping/>
  </p:clrMapOvr>
  <p:transition spd="med"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02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0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6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772987"/>
      </p:ext>
    </p:extLst>
  </p:cSld>
  <p:clrMapOvr>
    <a:masterClrMapping/>
  </p:clrMapOvr>
  <p:transition spd="med"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15599042"/>
      </p:ext>
    </p:extLst>
  </p:cSld>
  <p:clrMapOvr>
    <a:masterClrMapping/>
  </p:clrMapOvr>
  <p:transition spd="med"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2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586360"/>
      </p:ext>
    </p:extLst>
  </p:cSld>
  <p:clrMapOvr>
    <a:masterClrMapping/>
  </p:clrMapOvr>
  <p:transition spd="med"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726806"/>
      </p:ext>
    </p:extLst>
  </p:cSld>
  <p:clrMapOvr>
    <a:masterClrMapping/>
  </p:clrMapOvr>
  <p:transition spd="med"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4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6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6684958"/>
      </p:ext>
    </p:extLst>
  </p:cSld>
  <p:clrMapOvr>
    <a:masterClrMapping/>
  </p:clrMapOvr>
  <p:transition spd="med"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86759"/>
      </p:ext>
    </p:extLst>
  </p:cSld>
  <p:clrMapOvr>
    <a:masterClrMapping/>
  </p:clrMapOvr>
  <p:transition spd="med"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63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071802"/>
      </p:ext>
    </p:extLst>
  </p:cSld>
  <p:clrMapOvr>
    <a:masterClrMapping/>
  </p:clrMapOvr>
  <p:transition spd="med"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73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5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673559"/>
      </p:ext>
    </p:extLst>
  </p:cSld>
  <p:clrMapOvr>
    <a:masterClrMapping/>
  </p:clrMapOvr>
  <p:transition spd="med"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83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5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7840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entagon 5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9" name="Slide Number Placeholder 4"/>
          <p:cNvSpPr txBox="1">
            <a:spLocks/>
          </p:cNvSpPr>
          <p:nvPr userDrawn="1"/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065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6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57357933"/>
      </p:ext>
    </p:extLst>
  </p:cSld>
  <p:clrMapOvr>
    <a:masterClrMapping/>
  </p:clrMapOvr>
  <p:transition spd="med"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0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300644"/>
      </p:ext>
    </p:extLst>
  </p:cSld>
  <p:clrMapOvr>
    <a:masterClrMapping/>
  </p:clrMapOvr>
  <p:transition spd="med"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860451"/>
      </p:ext>
    </p:extLst>
  </p:cSld>
  <p:clrMapOvr>
    <a:masterClrMapping/>
  </p:clrMapOvr>
  <p:transition spd="med"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2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7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4666253"/>
      </p:ext>
    </p:extLst>
  </p:cSld>
  <p:clrMapOvr>
    <a:masterClrMapping/>
  </p:clrMapOvr>
  <p:transition spd="med"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420926"/>
      </p:ext>
    </p:extLst>
  </p:cSld>
  <p:clrMapOvr>
    <a:masterClrMapping/>
  </p:clrMapOvr>
  <p:transition spd="med"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44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946435"/>
      </p:ext>
    </p:extLst>
  </p:cSld>
  <p:clrMapOvr>
    <a:masterClrMapping/>
  </p:clrMapOvr>
  <p:transition spd="med"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54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969685"/>
      </p:ext>
    </p:extLst>
  </p:cSld>
  <p:clrMapOvr>
    <a:masterClrMapping/>
  </p:clrMapOvr>
  <p:transition spd="med"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64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5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6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7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93870"/>
      </p:ext>
    </p:extLst>
  </p:cSld>
  <p:clrMapOvr>
    <a:masterClrMapping/>
  </p:clrMapOvr>
  <p:transition spd="med"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30233779"/>
      </p:ext>
    </p:extLst>
  </p:cSld>
  <p:clrMapOvr>
    <a:masterClrMapping/>
  </p:clrMapOvr>
  <p:transition spd="med"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8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27184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2222" y="1644650"/>
            <a:ext cx="7890272" cy="3297238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3029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79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363962"/>
      </p:ext>
    </p:extLst>
  </p:cSld>
  <p:clrMapOvr>
    <a:masterClrMapping/>
  </p:clrMapOvr>
  <p:transition spd="med"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0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8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64327360"/>
      </p:ext>
    </p:extLst>
  </p:cSld>
  <p:clrMapOvr>
    <a:masterClrMapping/>
  </p:clrMapOvr>
  <p:transition spd="med"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634938"/>
      </p:ext>
    </p:extLst>
  </p:cSld>
  <p:clrMapOvr>
    <a:masterClrMapping/>
  </p:clrMapOvr>
  <p:transition spd="med"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25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350703"/>
      </p:ext>
    </p:extLst>
  </p:cSld>
  <p:clrMapOvr>
    <a:masterClrMapping/>
  </p:clrMapOvr>
  <p:transition spd="med"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35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958482"/>
      </p:ext>
    </p:extLst>
  </p:cSld>
  <p:clrMapOvr>
    <a:masterClrMapping/>
  </p:clrMapOvr>
  <p:transition spd="med"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45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47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8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080487"/>
      </p:ext>
    </p:extLst>
  </p:cSld>
  <p:clrMapOvr>
    <a:masterClrMapping/>
  </p:clrMapOvr>
  <p:transition spd="med"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6339171"/>
      </p:ext>
    </p:extLst>
  </p:cSld>
  <p:clrMapOvr>
    <a:masterClrMapping/>
  </p:clrMapOvr>
  <p:transition spd="med"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6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792433"/>
      </p:ext>
    </p:extLst>
  </p:cSld>
  <p:clrMapOvr>
    <a:masterClrMapping/>
  </p:clrMapOvr>
  <p:transition spd="med"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963366"/>
      </p:ext>
    </p:extLst>
  </p:cSld>
  <p:clrMapOvr>
    <a:masterClrMapping/>
  </p:clrMapOvr>
  <p:transition spd="med"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8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8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1660471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94159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365866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857443" y="1998134"/>
            <a:ext cx="2405063" cy="32930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entagon 8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877690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2751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8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548738"/>
      </p:ext>
    </p:extLst>
  </p:cSld>
  <p:clrMapOvr>
    <a:masterClrMapping/>
  </p:clrMapOvr>
  <p:transition spd="med"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06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674696"/>
      </p:ext>
    </p:extLst>
  </p:cSld>
  <p:clrMapOvr>
    <a:masterClrMapping/>
  </p:clrMapOvr>
  <p:transition spd="med"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16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624259"/>
      </p:ext>
    </p:extLst>
  </p:cSld>
  <p:clrMapOvr>
    <a:masterClrMapping/>
  </p:clrMapOvr>
  <p:transition spd="med"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26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7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8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9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60417"/>
      </p:ext>
    </p:extLst>
  </p:cSld>
  <p:clrMapOvr>
    <a:masterClrMapping/>
  </p:clrMapOvr>
  <p:transition spd="med"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50031372"/>
      </p:ext>
    </p:extLst>
  </p:cSld>
  <p:clrMapOvr>
    <a:masterClrMapping/>
  </p:clrMapOvr>
  <p:transition spd="med"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4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0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786725"/>
      </p:ext>
    </p:extLst>
  </p:cSld>
  <p:clrMapOvr>
    <a:masterClrMapping/>
  </p:clrMapOvr>
  <p:transition spd="med"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76318"/>
      </p:ext>
    </p:extLst>
  </p:cSld>
  <p:clrMapOvr>
    <a:masterClrMapping/>
  </p:clrMapOvr>
  <p:transition spd="med"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69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9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32289468"/>
      </p:ext>
    </p:extLst>
  </p:cSld>
  <p:clrMapOvr>
    <a:masterClrMapping/>
  </p:clrMapOvr>
  <p:transition spd="med"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539697"/>
      </p:ext>
    </p:extLst>
  </p:cSld>
  <p:clrMapOvr>
    <a:masterClrMapping/>
  </p:clrMapOvr>
  <p:transition spd="med"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87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19510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3227636" y="1273427"/>
            <a:ext cx="2700000" cy="2700000"/>
          </a:xfrm>
          <a:prstGeom prst="ellipse">
            <a:avLst/>
          </a:prstGeom>
        </p:spPr>
      </p:sp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2525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997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60633"/>
      </p:ext>
    </p:extLst>
  </p:cSld>
  <p:clrMapOvr>
    <a:masterClrMapping/>
  </p:clrMapOvr>
  <p:transition spd="med"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07" name="Rectangle 4"/>
          <p:cNvSpPr/>
          <p:nvPr/>
        </p:nvSpPr>
        <p:spPr>
          <a:xfrm>
            <a:off x="0" y="0"/>
            <a:ext cx="9144000" cy="566738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8" name="Rectangle 5"/>
          <p:cNvSpPr/>
          <p:nvPr/>
        </p:nvSpPr>
        <p:spPr>
          <a:xfrm>
            <a:off x="0" y="542925"/>
            <a:ext cx="9144000" cy="28416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09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29545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Title Text"/>
          <p:cNvSpPr txBox="1">
            <a:spLocks noGrp="1"/>
          </p:cNvSpPr>
          <p:nvPr>
            <p:ph type="title"/>
          </p:nvPr>
        </p:nvSpPr>
        <p:spPr>
          <a:xfrm>
            <a:off x="352245" y="2452141"/>
            <a:ext cx="8440617" cy="39780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0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3581999"/>
            <a:ext cx="8440617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8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972840"/>
      </p:ext>
    </p:extLst>
  </p:cSld>
  <p:clrMapOvr>
    <a:masterClrMapping/>
  </p:clrMapOvr>
  <p:transition spd="med"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5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900"/>
            </a:lvl1pPr>
            <a:lvl2pPr marL="185737" indent="-185737">
              <a:spcBef>
                <a:spcPts val="0"/>
              </a:spcBef>
              <a:defRPr sz="900"/>
            </a:lvl2pPr>
            <a:lvl3pPr marL="434975" indent="-185737">
              <a:spcBef>
                <a:spcPts val="0"/>
              </a:spcBef>
              <a:defRPr sz="900"/>
            </a:lvl3pPr>
            <a:lvl4pPr marL="684212" indent="-185737">
              <a:spcBef>
                <a:spcPts val="0"/>
              </a:spcBef>
              <a:defRPr sz="900"/>
            </a:lvl4pPr>
            <a:lvl5pPr indent="746125">
              <a:spcBef>
                <a:spcPts val="0"/>
              </a:spcBef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33050534"/>
      </p:ext>
    </p:extLst>
  </p:cSld>
  <p:clrMapOvr>
    <a:masterClrMapping/>
  </p:clrMapOvr>
  <p:transition spd="med"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2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47392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4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1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570339"/>
      </p:ext>
    </p:extLst>
  </p:cSld>
  <p:clrMapOvr>
    <a:masterClrMapping/>
  </p:clrMapOvr>
  <p:transition spd="med"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2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030072"/>
      </p:ext>
    </p:extLst>
  </p:cSld>
  <p:clrMapOvr>
    <a:masterClrMapping/>
  </p:clrMapOvr>
  <p:transition spd="med"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50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194180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10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380228"/>
            <a:ext cx="8799635" cy="6097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86071452"/>
      </p:ext>
    </p:extLst>
  </p:cSld>
  <p:clrMapOvr>
    <a:masterClrMapping/>
  </p:clrMapOvr>
  <p:transition spd="med"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5123" y="178831"/>
            <a:ext cx="8350186" cy="52368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1pPr>
            <a:lvl2pPr marL="412750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2pPr>
            <a:lvl3pPr marL="661987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3pPr>
            <a:lvl4pPr marL="911225" indent="-412750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4pPr>
            <a:lvl5pPr indent="746125">
              <a:tabLst>
                <a:tab pos="215900" algn="l"/>
              </a:tabLst>
              <a:defRPr sz="2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36064" y="6382408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097679"/>
      </p:ext>
    </p:extLst>
  </p:cSld>
  <p:clrMapOvr>
    <a:masterClrMapping/>
  </p:clrMapOvr>
  <p:transition spd="med"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68" name="Title Text"/>
          <p:cNvSpPr txBox="1">
            <a:spLocks noGrp="1"/>
          </p:cNvSpPr>
          <p:nvPr>
            <p:ph type="title"/>
          </p:nvPr>
        </p:nvSpPr>
        <p:spPr>
          <a:xfrm>
            <a:off x="352244" y="990000"/>
            <a:ext cx="8433971" cy="2273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43600"/>
            <a:ext cx="8799635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921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5" y="6328369"/>
            <a:ext cx="8440616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9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663902"/>
      </p:ext>
    </p:extLst>
  </p:cSld>
  <p:clrMapOvr>
    <a:masterClrMapping/>
  </p:clrMapOvr>
  <p:transition spd="med"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sp>
        <p:nvSpPr>
          <p:cNvPr id="1078" name="Title Text"/>
          <p:cNvSpPr txBox="1">
            <a:spLocks noGrp="1"/>
          </p:cNvSpPr>
          <p:nvPr>
            <p:ph type="title"/>
          </p:nvPr>
        </p:nvSpPr>
        <p:spPr>
          <a:xfrm>
            <a:off x="352244" y="990001"/>
            <a:ext cx="8433971" cy="1615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" y="543600"/>
            <a:ext cx="8799636" cy="283029"/>
          </a:xfrm>
          <a:prstGeom prst="rect">
            <a:avLst/>
          </a:prstGeom>
        </p:spPr>
        <p:txBody>
          <a:bodyPr lIns="0" tIns="0" rIns="0" bIns="0" anchor="ctr"/>
          <a:lstStyle>
            <a:lvl1pPr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1pPr>
            <a:lvl2pPr marL="247650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2pPr>
            <a:lvl3pPr marL="496887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3pPr>
            <a:lvl4pPr marL="746125" indent="-247650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4pPr>
            <a:lvl5pPr indent="746125">
              <a:tabLst>
                <a:tab pos="215900" algn="l"/>
              </a:tabLst>
              <a:defRPr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50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6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396654"/>
      </p:ext>
    </p:extLst>
  </p:cSld>
  <p:clrMapOvr>
    <a:masterClrMapping/>
  </p:clrMapOvr>
  <p:transition spd="med"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0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110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0" y="17462"/>
            <a:ext cx="577850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2245" y="1600200"/>
            <a:ext cx="4153848" cy="46476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lvl2pPr marL="168524" indent="-167057">
              <a:defRPr sz="1100"/>
            </a:lvl2pPr>
            <a:lvl3pPr marL="329719" indent="-161195">
              <a:defRPr sz="1100"/>
            </a:lvl3pPr>
            <a:lvl4pPr marL="498242" indent="-168524">
              <a:defRPr sz="1100"/>
            </a:lvl4pPr>
            <a:lvl5pPr indent="499708"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52246" y="6328369"/>
            <a:ext cx="8440617" cy="1548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900"/>
            </a:pPr>
            <a:endParaRPr/>
          </a:p>
        </p:txBody>
      </p:sp>
      <p:sp>
        <p:nvSpPr>
          <p:cNvPr id="1105" name="Title Text"/>
          <p:cNvSpPr txBox="1">
            <a:spLocks noGrp="1"/>
          </p:cNvSpPr>
          <p:nvPr>
            <p:ph type="title"/>
          </p:nvPr>
        </p:nvSpPr>
        <p:spPr>
          <a:xfrm>
            <a:off x="109790" y="144873"/>
            <a:ext cx="8299920" cy="215444"/>
          </a:xfrm>
          <a:prstGeom prst="rect">
            <a:avLst/>
          </a:prstGeom>
        </p:spPr>
        <p:txBody>
          <a:bodyPr anchor="t"/>
          <a:lstStyle>
            <a:lvl1pPr>
              <a:defRPr sz="1400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2707575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8796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1115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09000" y="17462"/>
            <a:ext cx="577850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Rectangle 4"/>
          <p:cNvSpPr/>
          <p:nvPr/>
        </p:nvSpPr>
        <p:spPr>
          <a:xfrm>
            <a:off x="0" y="-1"/>
            <a:ext cx="9144000" cy="67151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7" name="Rectangle 5"/>
          <p:cNvSpPr/>
          <p:nvPr/>
        </p:nvSpPr>
        <p:spPr>
          <a:xfrm>
            <a:off x="0" y="781050"/>
            <a:ext cx="9144000" cy="46038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18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38" y="1130300"/>
            <a:ext cx="1238251" cy="1125538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Title Text"/>
          <p:cNvSpPr txBox="1">
            <a:spLocks noGrp="1"/>
          </p:cNvSpPr>
          <p:nvPr>
            <p:ph type="title"/>
          </p:nvPr>
        </p:nvSpPr>
        <p:spPr>
          <a:xfrm>
            <a:off x="352247" y="2452141"/>
            <a:ext cx="8440616" cy="795604"/>
          </a:xfrm>
          <a:prstGeom prst="rect">
            <a:avLst/>
          </a:prstGeom>
        </p:spPr>
        <p:txBody>
          <a:bodyPr anchor="t"/>
          <a:lstStyle>
            <a:lvl1pPr>
              <a:defRPr sz="2500"/>
            </a:lvl1pPr>
          </a:lstStyle>
          <a:p>
            <a:r>
              <a:t>Title Text</a:t>
            </a:r>
          </a:p>
        </p:txBody>
      </p:sp>
      <p:sp>
        <p:nvSpPr>
          <p:cNvPr id="1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2247" y="3582001"/>
            <a:ext cx="8440616" cy="340864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/>
            </a:lvl1pPr>
            <a:lvl2pPr marL="0" indent="422041">
              <a:buSzTx/>
              <a:buNone/>
              <a:defRPr sz="2200"/>
            </a:lvl2pPr>
            <a:lvl3pPr marL="0" indent="844082">
              <a:buSzTx/>
              <a:buNone/>
              <a:defRPr sz="2200"/>
            </a:lvl3pPr>
            <a:lvl4pPr marL="0" indent="1266123">
              <a:buSzTx/>
              <a:buNone/>
              <a:defRPr sz="2200"/>
            </a:lvl4pPr>
            <a:lvl5pPr indent="1688164"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53159" y="5446800"/>
            <a:ext cx="1651569" cy="504001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  <a:defRPr sz="1000" b="1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033133"/>
      </p:ext>
    </p:extLst>
  </p:cSld>
  <p:clrMapOvr>
    <a:masterClrMapping/>
  </p:clrMapOvr>
  <p:transition spd="med"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076407"/>
      </p:ext>
    </p:extLst>
  </p:cSld>
  <p:clrMapOvr>
    <a:masterClrMapping/>
  </p:clrMapOvr>
  <p:transition spd="med"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3"/>
          <p:cNvSpPr>
            <a:spLocks noChangeArrowheads="1"/>
          </p:cNvSpPr>
          <p:nvPr/>
        </p:nvSpPr>
        <p:spPr bwMode="auto">
          <a:xfrm>
            <a:off x="0" y="1"/>
            <a:ext cx="9144000" cy="6271684"/>
          </a:xfrm>
          <a:prstGeom prst="rect">
            <a:avLst/>
          </a:prstGeom>
          <a:solidFill>
            <a:srgbClr val="FF530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kern="0" smtClean="0">
              <a:cs typeface="Arial"/>
            </a:endParaRPr>
          </a:p>
        </p:txBody>
      </p:sp>
      <p:sp>
        <p:nvSpPr>
          <p:cNvPr id="4" name="Shape 45"/>
          <p:cNvSpPr>
            <a:spLocks noChangeArrowheads="1"/>
          </p:cNvSpPr>
          <p:nvPr/>
        </p:nvSpPr>
        <p:spPr bwMode="auto">
          <a:xfrm>
            <a:off x="579439" y="190500"/>
            <a:ext cx="53975" cy="8995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kern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44425" y="563333"/>
            <a:ext cx="3226800" cy="1143200"/>
          </a:xfrm>
          <a:prstGeom prst="rect">
            <a:avLst/>
          </a:prstGeom>
        </p:spPr>
        <p:txBody>
          <a:bodyPr/>
          <a:lstStyle>
            <a:lvl1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968230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hangingPunct="0"/>
            <a:fld id="{B9BE87F4-7E3F-4E4A-89E7-EE074504A075}" type="datetimeFigureOut">
              <a:rPr lang="en-AU" kern="0" smtClean="0">
                <a:solidFill>
                  <a:srgbClr val="004785"/>
                </a:solidFill>
                <a:latin typeface="Arial"/>
                <a:cs typeface="Arial"/>
                <a:sym typeface="Arial"/>
              </a:rPr>
              <a:pPr hangingPunct="0"/>
              <a:t>27/06/2018</a:t>
            </a:fld>
            <a:endParaRPr lang="en-AU"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hangingPunct="0"/>
            <a:endParaRPr lang="en-AU"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A839-22CF-40AF-8E07-D0157C2FB14D}" type="slidenum">
              <a:rPr lang="en-AU" smtClean="0">
                <a:solidFill>
                  <a:srgbClr val="004785"/>
                </a:solidFill>
              </a:rPr>
              <a:pPr/>
              <a:t>‹#›</a:t>
            </a:fld>
            <a:endParaRPr lang="en-AU">
              <a:solidFill>
                <a:srgbClr val="00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9696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002589"/>
      </p:ext>
    </p:extLst>
  </p:cSld>
  <p:clrMapOvr>
    <a:masterClrMapping/>
  </p:clrMapOvr>
  <p:transition spd="med"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4"/>
          <p:cNvSpPr/>
          <p:nvPr/>
        </p:nvSpPr>
        <p:spPr>
          <a:xfrm>
            <a:off x="0" y="-1"/>
            <a:ext cx="9144000" cy="665165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Rectangle 5"/>
          <p:cNvSpPr/>
          <p:nvPr/>
        </p:nvSpPr>
        <p:spPr>
          <a:xfrm>
            <a:off x="0" y="665162"/>
            <a:ext cx="9144000" cy="16192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4785"/>
                </a:solidFill>
              </a:rPr>
              <a:pPr/>
              <a:t>‹#›</a:t>
            </a:fld>
            <a:endParaRPr>
              <a:solidFill>
                <a:srgbClr val="004785"/>
              </a:solidFill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15779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93956" y="1743565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489191" y="1766547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212873" y="1766547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0390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4988920" y="713"/>
            <a:ext cx="6072780" cy="6858000"/>
            <a:chOff x="4843448" y="0"/>
            <a:chExt cx="6218568" cy="6858000"/>
          </a:xfrm>
        </p:grpSpPr>
        <p:sp>
          <p:nvSpPr>
            <p:cNvPr id="7" name="Freeform 27"/>
            <p:cNvSpPr>
              <a:spLocks/>
            </p:cNvSpPr>
            <p:nvPr userDrawn="1"/>
          </p:nvSpPr>
          <p:spPr bwMode="auto">
            <a:xfrm>
              <a:off x="540721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28"/>
            <p:cNvSpPr>
              <a:spLocks/>
            </p:cNvSpPr>
            <p:nvPr userDrawn="1"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7103415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1"/>
            <p:cNvSpPr>
              <a:spLocks/>
            </p:cNvSpPr>
            <p:nvPr/>
          </p:nvSpPr>
          <p:spPr bwMode="auto">
            <a:xfrm>
              <a:off x="766962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936582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6"/>
            <p:cNvSpPr>
              <a:spLocks/>
            </p:cNvSpPr>
            <p:nvPr userDrawn="1"/>
          </p:nvSpPr>
          <p:spPr bwMode="auto">
            <a:xfrm>
              <a:off x="4843448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7"/>
            <p:cNvSpPr>
              <a:spLocks/>
            </p:cNvSpPr>
            <p:nvPr userDrawn="1"/>
          </p:nvSpPr>
          <p:spPr bwMode="auto">
            <a:xfrm>
              <a:off x="5407219" y="98110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40"/>
            <p:cNvSpPr>
              <a:spLocks/>
            </p:cNvSpPr>
            <p:nvPr/>
          </p:nvSpPr>
          <p:spPr bwMode="auto">
            <a:xfrm>
              <a:off x="766962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8799609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9932033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46"/>
            <p:cNvSpPr>
              <a:spLocks/>
            </p:cNvSpPr>
            <p:nvPr userDrawn="1"/>
          </p:nvSpPr>
          <p:spPr bwMode="auto">
            <a:xfrm>
              <a:off x="4843448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47"/>
            <p:cNvSpPr>
              <a:spLocks/>
            </p:cNvSpPr>
            <p:nvPr userDrawn="1"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49"/>
            <p:cNvSpPr>
              <a:spLocks/>
            </p:cNvSpPr>
            <p:nvPr/>
          </p:nvSpPr>
          <p:spPr bwMode="auto">
            <a:xfrm>
              <a:off x="7103415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50"/>
            <p:cNvSpPr>
              <a:spLocks/>
            </p:cNvSpPr>
            <p:nvPr/>
          </p:nvSpPr>
          <p:spPr bwMode="auto">
            <a:xfrm>
              <a:off x="7669627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2"/>
            <p:cNvSpPr>
              <a:spLocks/>
            </p:cNvSpPr>
            <p:nvPr/>
          </p:nvSpPr>
          <p:spPr bwMode="auto">
            <a:xfrm>
              <a:off x="936582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53"/>
            <p:cNvSpPr>
              <a:spLocks/>
            </p:cNvSpPr>
            <p:nvPr/>
          </p:nvSpPr>
          <p:spPr bwMode="auto">
            <a:xfrm>
              <a:off x="993203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56"/>
            <p:cNvSpPr>
              <a:spLocks/>
            </p:cNvSpPr>
            <p:nvPr userDrawn="1"/>
          </p:nvSpPr>
          <p:spPr bwMode="auto">
            <a:xfrm>
              <a:off x="4843448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57"/>
            <p:cNvSpPr>
              <a:spLocks/>
            </p:cNvSpPr>
            <p:nvPr userDrawn="1"/>
          </p:nvSpPr>
          <p:spPr bwMode="auto">
            <a:xfrm>
              <a:off x="540721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58"/>
            <p:cNvSpPr>
              <a:spLocks/>
            </p:cNvSpPr>
            <p:nvPr userDrawn="1"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65"/>
            <p:cNvSpPr>
              <a:spLocks/>
            </p:cNvSpPr>
            <p:nvPr userDrawn="1"/>
          </p:nvSpPr>
          <p:spPr bwMode="auto">
            <a:xfrm>
              <a:off x="540721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74"/>
            <p:cNvSpPr>
              <a:spLocks/>
            </p:cNvSpPr>
            <p:nvPr userDrawn="1"/>
          </p:nvSpPr>
          <p:spPr bwMode="auto">
            <a:xfrm>
              <a:off x="4843448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75"/>
            <p:cNvSpPr>
              <a:spLocks/>
            </p:cNvSpPr>
            <p:nvPr userDrawn="1"/>
          </p:nvSpPr>
          <p:spPr bwMode="auto">
            <a:xfrm>
              <a:off x="5407219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84"/>
            <p:cNvSpPr>
              <a:spLocks/>
            </p:cNvSpPr>
            <p:nvPr userDrawn="1"/>
          </p:nvSpPr>
          <p:spPr bwMode="auto">
            <a:xfrm>
              <a:off x="4843448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85"/>
            <p:cNvSpPr>
              <a:spLocks/>
            </p:cNvSpPr>
            <p:nvPr userDrawn="1"/>
          </p:nvSpPr>
          <p:spPr bwMode="auto">
            <a:xfrm>
              <a:off x="540721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8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867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103221" y="76913"/>
            <a:ext cx="4663926" cy="6858000"/>
            <a:chOff x="4843448" y="0"/>
            <a:chExt cx="6218568" cy="6858000"/>
          </a:xfrm>
        </p:grpSpPr>
        <p:sp>
          <p:nvSpPr>
            <p:cNvPr id="7" name="Freeform 27"/>
            <p:cNvSpPr>
              <a:spLocks/>
            </p:cNvSpPr>
            <p:nvPr userDrawn="1"/>
          </p:nvSpPr>
          <p:spPr bwMode="auto">
            <a:xfrm>
              <a:off x="540721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28"/>
            <p:cNvSpPr>
              <a:spLocks/>
            </p:cNvSpPr>
            <p:nvPr userDrawn="1"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7103415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1"/>
            <p:cNvSpPr>
              <a:spLocks/>
            </p:cNvSpPr>
            <p:nvPr/>
          </p:nvSpPr>
          <p:spPr bwMode="auto">
            <a:xfrm>
              <a:off x="766962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936582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6"/>
            <p:cNvSpPr>
              <a:spLocks/>
            </p:cNvSpPr>
            <p:nvPr userDrawn="1"/>
          </p:nvSpPr>
          <p:spPr bwMode="auto">
            <a:xfrm>
              <a:off x="4843448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7"/>
            <p:cNvSpPr>
              <a:spLocks/>
            </p:cNvSpPr>
            <p:nvPr userDrawn="1"/>
          </p:nvSpPr>
          <p:spPr bwMode="auto">
            <a:xfrm>
              <a:off x="5407219" y="98110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40"/>
            <p:cNvSpPr>
              <a:spLocks/>
            </p:cNvSpPr>
            <p:nvPr/>
          </p:nvSpPr>
          <p:spPr bwMode="auto">
            <a:xfrm>
              <a:off x="766962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8799609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9932033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46"/>
            <p:cNvSpPr>
              <a:spLocks/>
            </p:cNvSpPr>
            <p:nvPr userDrawn="1"/>
          </p:nvSpPr>
          <p:spPr bwMode="auto">
            <a:xfrm>
              <a:off x="4843448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47"/>
            <p:cNvSpPr>
              <a:spLocks/>
            </p:cNvSpPr>
            <p:nvPr userDrawn="1"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49"/>
            <p:cNvSpPr>
              <a:spLocks/>
            </p:cNvSpPr>
            <p:nvPr/>
          </p:nvSpPr>
          <p:spPr bwMode="auto">
            <a:xfrm>
              <a:off x="7103415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50"/>
            <p:cNvSpPr>
              <a:spLocks/>
            </p:cNvSpPr>
            <p:nvPr/>
          </p:nvSpPr>
          <p:spPr bwMode="auto">
            <a:xfrm>
              <a:off x="7669627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2"/>
            <p:cNvSpPr>
              <a:spLocks/>
            </p:cNvSpPr>
            <p:nvPr/>
          </p:nvSpPr>
          <p:spPr bwMode="auto">
            <a:xfrm>
              <a:off x="936582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53"/>
            <p:cNvSpPr>
              <a:spLocks/>
            </p:cNvSpPr>
            <p:nvPr/>
          </p:nvSpPr>
          <p:spPr bwMode="auto">
            <a:xfrm>
              <a:off x="993203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56"/>
            <p:cNvSpPr>
              <a:spLocks/>
            </p:cNvSpPr>
            <p:nvPr userDrawn="1"/>
          </p:nvSpPr>
          <p:spPr bwMode="auto">
            <a:xfrm>
              <a:off x="4843448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57"/>
            <p:cNvSpPr>
              <a:spLocks/>
            </p:cNvSpPr>
            <p:nvPr userDrawn="1"/>
          </p:nvSpPr>
          <p:spPr bwMode="auto">
            <a:xfrm>
              <a:off x="540721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58"/>
            <p:cNvSpPr>
              <a:spLocks/>
            </p:cNvSpPr>
            <p:nvPr userDrawn="1"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65"/>
            <p:cNvSpPr>
              <a:spLocks/>
            </p:cNvSpPr>
            <p:nvPr userDrawn="1"/>
          </p:nvSpPr>
          <p:spPr bwMode="auto">
            <a:xfrm>
              <a:off x="540721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74"/>
            <p:cNvSpPr>
              <a:spLocks/>
            </p:cNvSpPr>
            <p:nvPr userDrawn="1"/>
          </p:nvSpPr>
          <p:spPr bwMode="auto">
            <a:xfrm>
              <a:off x="4843448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75"/>
            <p:cNvSpPr>
              <a:spLocks/>
            </p:cNvSpPr>
            <p:nvPr userDrawn="1"/>
          </p:nvSpPr>
          <p:spPr bwMode="auto">
            <a:xfrm>
              <a:off x="5407219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84"/>
            <p:cNvSpPr>
              <a:spLocks/>
            </p:cNvSpPr>
            <p:nvPr userDrawn="1"/>
          </p:nvSpPr>
          <p:spPr bwMode="auto">
            <a:xfrm>
              <a:off x="4843448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85"/>
            <p:cNvSpPr>
              <a:spLocks/>
            </p:cNvSpPr>
            <p:nvPr userDrawn="1"/>
          </p:nvSpPr>
          <p:spPr bwMode="auto">
            <a:xfrm>
              <a:off x="540721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8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894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8317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851354" y="1768432"/>
            <a:ext cx="2052000" cy="2052000"/>
          </a:xfrm>
          <a:prstGeom prst="ellipse">
            <a:avLst/>
          </a:prstGeom>
        </p:spPr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555491" y="1791414"/>
            <a:ext cx="2052000" cy="2052000"/>
          </a:xfrm>
          <a:prstGeom prst="ellipse">
            <a:avLst/>
          </a:prstGeom>
        </p:spPr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61360" y="1791414"/>
            <a:ext cx="2052000" cy="2052000"/>
          </a:xfrm>
          <a:prstGeom prst="ellipse">
            <a:avLst/>
          </a:prstGeom>
        </p:spPr>
      </p:sp>
      <p:sp>
        <p:nvSpPr>
          <p:cNvPr id="7" name="Pentagon 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4234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663265" y="0"/>
            <a:ext cx="2544293" cy="6858000"/>
            <a:chOff x="-884354" y="0"/>
            <a:chExt cx="3392391" cy="6858000"/>
          </a:xfrm>
        </p:grpSpPr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-884354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-31814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4"/>
            <p:cNvSpPr>
              <a:spLocks/>
            </p:cNvSpPr>
            <p:nvPr/>
          </p:nvSpPr>
          <p:spPr bwMode="auto">
            <a:xfrm>
              <a:off x="811842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5"/>
            <p:cNvSpPr>
              <a:spLocks/>
            </p:cNvSpPr>
            <p:nvPr/>
          </p:nvSpPr>
          <p:spPr bwMode="auto">
            <a:xfrm>
              <a:off x="1378054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-884354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-318142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248070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45"/>
            <p:cNvSpPr>
              <a:spLocks/>
            </p:cNvSpPr>
            <p:nvPr/>
          </p:nvSpPr>
          <p:spPr bwMode="auto">
            <a:xfrm>
              <a:off x="1378054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2"/>
            <p:cNvSpPr>
              <a:spLocks/>
            </p:cNvSpPr>
            <p:nvPr/>
          </p:nvSpPr>
          <p:spPr bwMode="auto">
            <a:xfrm>
              <a:off x="-318142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53"/>
            <p:cNvSpPr>
              <a:spLocks/>
            </p:cNvSpPr>
            <p:nvPr/>
          </p:nvSpPr>
          <p:spPr bwMode="auto">
            <a:xfrm>
              <a:off x="248070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54"/>
            <p:cNvSpPr>
              <a:spLocks/>
            </p:cNvSpPr>
            <p:nvPr/>
          </p:nvSpPr>
          <p:spPr bwMode="auto">
            <a:xfrm>
              <a:off x="811842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1378054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-884354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3"/>
            <p:cNvSpPr>
              <a:spLocks/>
            </p:cNvSpPr>
            <p:nvPr/>
          </p:nvSpPr>
          <p:spPr bwMode="auto">
            <a:xfrm>
              <a:off x="248070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64"/>
            <p:cNvSpPr>
              <a:spLocks/>
            </p:cNvSpPr>
            <p:nvPr/>
          </p:nvSpPr>
          <p:spPr bwMode="auto">
            <a:xfrm>
              <a:off x="811842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-884354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1"/>
            <p:cNvSpPr>
              <a:spLocks/>
            </p:cNvSpPr>
            <p:nvPr/>
          </p:nvSpPr>
          <p:spPr bwMode="auto">
            <a:xfrm>
              <a:off x="-318142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72"/>
            <p:cNvSpPr>
              <a:spLocks/>
            </p:cNvSpPr>
            <p:nvPr/>
          </p:nvSpPr>
          <p:spPr bwMode="auto">
            <a:xfrm>
              <a:off x="811842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73"/>
            <p:cNvSpPr>
              <a:spLocks/>
            </p:cNvSpPr>
            <p:nvPr/>
          </p:nvSpPr>
          <p:spPr bwMode="auto">
            <a:xfrm>
              <a:off x="1378054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-31814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248070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82"/>
            <p:cNvSpPr>
              <a:spLocks/>
            </p:cNvSpPr>
            <p:nvPr/>
          </p:nvSpPr>
          <p:spPr bwMode="auto">
            <a:xfrm>
              <a:off x="811842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83"/>
            <p:cNvSpPr>
              <a:spLocks/>
            </p:cNvSpPr>
            <p:nvPr/>
          </p:nvSpPr>
          <p:spPr bwMode="auto">
            <a:xfrm>
              <a:off x="1378054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0"/>
            <p:cNvSpPr>
              <a:spLocks/>
            </p:cNvSpPr>
            <p:nvPr/>
          </p:nvSpPr>
          <p:spPr bwMode="auto">
            <a:xfrm>
              <a:off x="-884354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-318142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92"/>
            <p:cNvSpPr>
              <a:spLocks/>
            </p:cNvSpPr>
            <p:nvPr/>
          </p:nvSpPr>
          <p:spPr bwMode="auto">
            <a:xfrm>
              <a:off x="811842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16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781049" y="0"/>
            <a:ext cx="3371850" cy="6858000"/>
            <a:chOff x="-884354" y="0"/>
            <a:chExt cx="3392391" cy="6858000"/>
          </a:xfrm>
        </p:grpSpPr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-884354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-31814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4"/>
            <p:cNvSpPr>
              <a:spLocks/>
            </p:cNvSpPr>
            <p:nvPr/>
          </p:nvSpPr>
          <p:spPr bwMode="auto">
            <a:xfrm>
              <a:off x="811842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5"/>
            <p:cNvSpPr>
              <a:spLocks/>
            </p:cNvSpPr>
            <p:nvPr/>
          </p:nvSpPr>
          <p:spPr bwMode="auto">
            <a:xfrm>
              <a:off x="1378054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-884354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-318142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248070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45"/>
            <p:cNvSpPr>
              <a:spLocks/>
            </p:cNvSpPr>
            <p:nvPr/>
          </p:nvSpPr>
          <p:spPr bwMode="auto">
            <a:xfrm>
              <a:off x="1378054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2"/>
            <p:cNvSpPr>
              <a:spLocks/>
            </p:cNvSpPr>
            <p:nvPr/>
          </p:nvSpPr>
          <p:spPr bwMode="auto">
            <a:xfrm>
              <a:off x="-318142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53"/>
            <p:cNvSpPr>
              <a:spLocks/>
            </p:cNvSpPr>
            <p:nvPr/>
          </p:nvSpPr>
          <p:spPr bwMode="auto">
            <a:xfrm>
              <a:off x="248070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54"/>
            <p:cNvSpPr>
              <a:spLocks/>
            </p:cNvSpPr>
            <p:nvPr/>
          </p:nvSpPr>
          <p:spPr bwMode="auto">
            <a:xfrm>
              <a:off x="811842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1378054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-884354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3"/>
            <p:cNvSpPr>
              <a:spLocks/>
            </p:cNvSpPr>
            <p:nvPr/>
          </p:nvSpPr>
          <p:spPr bwMode="auto">
            <a:xfrm>
              <a:off x="248070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64"/>
            <p:cNvSpPr>
              <a:spLocks/>
            </p:cNvSpPr>
            <p:nvPr/>
          </p:nvSpPr>
          <p:spPr bwMode="auto">
            <a:xfrm>
              <a:off x="811842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-884354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1"/>
            <p:cNvSpPr>
              <a:spLocks/>
            </p:cNvSpPr>
            <p:nvPr/>
          </p:nvSpPr>
          <p:spPr bwMode="auto">
            <a:xfrm>
              <a:off x="-318142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72"/>
            <p:cNvSpPr>
              <a:spLocks/>
            </p:cNvSpPr>
            <p:nvPr/>
          </p:nvSpPr>
          <p:spPr bwMode="auto">
            <a:xfrm>
              <a:off x="811842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73"/>
            <p:cNvSpPr>
              <a:spLocks/>
            </p:cNvSpPr>
            <p:nvPr/>
          </p:nvSpPr>
          <p:spPr bwMode="auto">
            <a:xfrm>
              <a:off x="1378054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-31814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248070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82"/>
            <p:cNvSpPr>
              <a:spLocks/>
            </p:cNvSpPr>
            <p:nvPr/>
          </p:nvSpPr>
          <p:spPr bwMode="auto">
            <a:xfrm>
              <a:off x="811842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83"/>
            <p:cNvSpPr>
              <a:spLocks/>
            </p:cNvSpPr>
            <p:nvPr/>
          </p:nvSpPr>
          <p:spPr bwMode="auto">
            <a:xfrm>
              <a:off x="1378054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0"/>
            <p:cNvSpPr>
              <a:spLocks/>
            </p:cNvSpPr>
            <p:nvPr/>
          </p:nvSpPr>
          <p:spPr bwMode="auto">
            <a:xfrm>
              <a:off x="-884354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-318142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92"/>
            <p:cNvSpPr>
              <a:spLocks/>
            </p:cNvSpPr>
            <p:nvPr/>
          </p:nvSpPr>
          <p:spPr bwMode="auto">
            <a:xfrm>
              <a:off x="811842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31" name="Pentagon 30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7955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28821" y="1834271"/>
            <a:ext cx="3699000" cy="3600000"/>
          </a:xfrm>
        </p:spPr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76148" y="1834271"/>
            <a:ext cx="3699000" cy="3600000"/>
          </a:xfrm>
        </p:spPr>
      </p:sp>
      <p:grpSp>
        <p:nvGrpSpPr>
          <p:cNvPr id="12" name="Group 11"/>
          <p:cNvGrpSpPr/>
          <p:nvPr userDrawn="1"/>
        </p:nvGrpSpPr>
        <p:grpSpPr>
          <a:xfrm rot="5400000">
            <a:off x="-568523" y="166476"/>
            <a:ext cx="1519706" cy="1186756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1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rot="10800000">
            <a:off x="8218399" y="5570342"/>
            <a:ext cx="1139780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4" name="Pentagon 4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6899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0" name="Pentagon 59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3288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entagon 15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5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64" name="Group 63"/>
          <p:cNvGrpSpPr/>
          <p:nvPr userDrawn="1"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65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30948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entagon 15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5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9784" y="545147"/>
            <a:ext cx="576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174" name="Group 173"/>
          <p:cNvGrpSpPr/>
          <p:nvPr userDrawn="1"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175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7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8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9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6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4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5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6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7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8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9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0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1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2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3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4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5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6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7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8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9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6721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93444" y="1574801"/>
            <a:ext cx="4758929" cy="4759325"/>
          </a:xfrm>
        </p:spPr>
        <p:txBody>
          <a:bodyPr/>
          <a:lstStyle/>
          <a:p>
            <a:endParaRPr lang="id-ID"/>
          </a:p>
        </p:txBody>
      </p:sp>
      <p:sp>
        <p:nvSpPr>
          <p:cNvPr id="158" name="Pentagon 15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64" name="Group 63"/>
          <p:cNvGrpSpPr/>
          <p:nvPr userDrawn="1"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65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35688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entagon 15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16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14875" y="2031320"/>
            <a:ext cx="4737498" cy="3578906"/>
          </a:xfrm>
        </p:spPr>
      </p:sp>
      <p:grpSp>
        <p:nvGrpSpPr>
          <p:cNvPr id="64" name="Group 63"/>
          <p:cNvGrpSpPr/>
          <p:nvPr userDrawn="1"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65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10052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70414" y="1368304"/>
            <a:ext cx="2124000" cy="2124000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8" name="Pentagon 15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64" name="Group 63"/>
          <p:cNvGrpSpPr/>
          <p:nvPr userDrawn="1"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65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97622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701903" y="2936005"/>
            <a:ext cx="2268000" cy="2268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155644" y="4150539"/>
            <a:ext cx="1656000" cy="1656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821215" y="4112439"/>
            <a:ext cx="1620000" cy="162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891019" y="2004333"/>
            <a:ext cx="1764000" cy="1764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40786" y="1821049"/>
            <a:ext cx="2124000" cy="2124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22154" y="1223099"/>
            <a:ext cx="1620000" cy="1620000"/>
          </a:xfrm>
          <a:prstGeom prst="diamond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-1398494" y="-5740"/>
            <a:ext cx="5652489" cy="6863740"/>
            <a:chOff x="5973431" y="0"/>
            <a:chExt cx="6218569" cy="6858000"/>
          </a:xfrm>
        </p:grpSpPr>
        <p:sp>
          <p:nvSpPr>
            <p:cNvPr id="80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9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0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8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9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1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8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165" name="Pentagon 16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6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157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20567" y="-504039"/>
            <a:ext cx="9736471" cy="4523595"/>
            <a:chOff x="978668" y="-504039"/>
            <a:chExt cx="10775113" cy="4523595"/>
          </a:xfrm>
        </p:grpSpPr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5"/>
            <p:cNvSpPr>
              <a:spLocks/>
            </p:cNvSpPr>
            <p:nvPr/>
          </p:nvSpPr>
          <p:spPr bwMode="auto">
            <a:xfrm rot="5400000">
              <a:off x="5803673" y="29652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45"/>
            <p:cNvSpPr>
              <a:spLocks/>
            </p:cNvSpPr>
            <p:nvPr/>
          </p:nvSpPr>
          <p:spPr bwMode="auto">
            <a:xfrm rot="5400000">
              <a:off x="4825004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 rot="5400000">
              <a:off x="3846337" y="296522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73"/>
            <p:cNvSpPr>
              <a:spLocks/>
            </p:cNvSpPr>
            <p:nvPr/>
          </p:nvSpPr>
          <p:spPr bwMode="auto">
            <a:xfrm rot="5400000">
              <a:off x="1884118" y="2962789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83"/>
            <p:cNvSpPr>
              <a:spLocks/>
            </p:cNvSpPr>
            <p:nvPr/>
          </p:nvSpPr>
          <p:spPr bwMode="auto">
            <a:xfrm rot="5400000">
              <a:off x="903011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53"/>
            <p:cNvSpPr>
              <a:spLocks/>
            </p:cNvSpPr>
            <p:nvPr userDrawn="1"/>
          </p:nvSpPr>
          <p:spPr bwMode="auto">
            <a:xfrm rot="5400000">
              <a:off x="10699455" y="24002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54"/>
            <p:cNvSpPr>
              <a:spLocks/>
            </p:cNvSpPr>
            <p:nvPr userDrawn="1"/>
          </p:nvSpPr>
          <p:spPr bwMode="auto">
            <a:xfrm rot="5400000">
              <a:off x="10700675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64"/>
            <p:cNvSpPr>
              <a:spLocks/>
            </p:cNvSpPr>
            <p:nvPr userDrawn="1"/>
          </p:nvSpPr>
          <p:spPr bwMode="auto">
            <a:xfrm rot="5400000">
              <a:off x="9720786" y="2961569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82"/>
            <p:cNvSpPr>
              <a:spLocks/>
            </p:cNvSpPr>
            <p:nvPr userDrawn="1"/>
          </p:nvSpPr>
          <p:spPr bwMode="auto">
            <a:xfrm rot="5400000">
              <a:off x="7757349" y="2962789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92"/>
            <p:cNvSpPr>
              <a:spLocks/>
            </p:cNvSpPr>
            <p:nvPr userDrawn="1"/>
          </p:nvSpPr>
          <p:spPr bwMode="auto">
            <a:xfrm rot="5400000">
              <a:off x="6778680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61119" y="545147"/>
            <a:ext cx="486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6970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 userDrawn="1"/>
        </p:nvGrpSpPr>
        <p:grpSpPr>
          <a:xfrm>
            <a:off x="-220567" y="-504039"/>
            <a:ext cx="9736471" cy="4523595"/>
            <a:chOff x="978668" y="-504039"/>
            <a:chExt cx="10775113" cy="4523595"/>
          </a:xfrm>
        </p:grpSpPr>
        <p:sp>
          <p:nvSpPr>
            <p:cNvPr id="91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 rot="5400000">
              <a:off x="5803673" y="29652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45"/>
            <p:cNvSpPr>
              <a:spLocks/>
            </p:cNvSpPr>
            <p:nvPr/>
          </p:nvSpPr>
          <p:spPr bwMode="auto">
            <a:xfrm rot="5400000">
              <a:off x="4825004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55"/>
            <p:cNvSpPr>
              <a:spLocks/>
            </p:cNvSpPr>
            <p:nvPr/>
          </p:nvSpPr>
          <p:spPr bwMode="auto">
            <a:xfrm rot="5400000">
              <a:off x="3846337" y="296522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9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0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73"/>
            <p:cNvSpPr>
              <a:spLocks/>
            </p:cNvSpPr>
            <p:nvPr/>
          </p:nvSpPr>
          <p:spPr bwMode="auto">
            <a:xfrm rot="5400000">
              <a:off x="1884118" y="2962789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1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8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83"/>
            <p:cNvSpPr>
              <a:spLocks/>
            </p:cNvSpPr>
            <p:nvPr/>
          </p:nvSpPr>
          <p:spPr bwMode="auto">
            <a:xfrm rot="5400000">
              <a:off x="903011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53"/>
            <p:cNvSpPr>
              <a:spLocks/>
            </p:cNvSpPr>
            <p:nvPr userDrawn="1"/>
          </p:nvSpPr>
          <p:spPr bwMode="auto">
            <a:xfrm rot="5400000">
              <a:off x="10699455" y="24002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54"/>
            <p:cNvSpPr>
              <a:spLocks/>
            </p:cNvSpPr>
            <p:nvPr userDrawn="1"/>
          </p:nvSpPr>
          <p:spPr bwMode="auto">
            <a:xfrm rot="5400000">
              <a:off x="10700675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5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3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4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7" name="Freeform 64"/>
            <p:cNvSpPr>
              <a:spLocks/>
            </p:cNvSpPr>
            <p:nvPr userDrawn="1"/>
          </p:nvSpPr>
          <p:spPr bwMode="auto">
            <a:xfrm rot="5400000">
              <a:off x="9720786" y="2961569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8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9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6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4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5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6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7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8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9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0" name="Freeform 82"/>
            <p:cNvSpPr>
              <a:spLocks/>
            </p:cNvSpPr>
            <p:nvPr userDrawn="1"/>
          </p:nvSpPr>
          <p:spPr bwMode="auto">
            <a:xfrm rot="5400000">
              <a:off x="7757349" y="2962789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1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2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3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4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5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6" name="Freeform 92"/>
            <p:cNvSpPr>
              <a:spLocks/>
            </p:cNvSpPr>
            <p:nvPr userDrawn="1"/>
          </p:nvSpPr>
          <p:spPr bwMode="auto">
            <a:xfrm rot="5400000">
              <a:off x="6778680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87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93956" y="1953115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8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489191" y="1976097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8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212873" y="1976097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227" name="Pentagon 226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541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1498600" y="-205430"/>
            <a:ext cx="11557000" cy="5088586"/>
            <a:chOff x="-2" y="-1069030"/>
            <a:chExt cx="12732450" cy="5088586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5"/>
            <p:cNvSpPr>
              <a:spLocks/>
            </p:cNvSpPr>
            <p:nvPr/>
          </p:nvSpPr>
          <p:spPr bwMode="auto">
            <a:xfrm rot="5400000">
              <a:off x="5803673" y="29652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45"/>
            <p:cNvSpPr>
              <a:spLocks/>
            </p:cNvSpPr>
            <p:nvPr/>
          </p:nvSpPr>
          <p:spPr bwMode="auto">
            <a:xfrm rot="5400000">
              <a:off x="4825004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 rot="5400000">
              <a:off x="3846337" y="296522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73"/>
            <p:cNvSpPr>
              <a:spLocks/>
            </p:cNvSpPr>
            <p:nvPr/>
          </p:nvSpPr>
          <p:spPr bwMode="auto">
            <a:xfrm rot="5400000">
              <a:off x="1884118" y="2962789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83"/>
            <p:cNvSpPr>
              <a:spLocks/>
            </p:cNvSpPr>
            <p:nvPr/>
          </p:nvSpPr>
          <p:spPr bwMode="auto">
            <a:xfrm rot="5400000">
              <a:off x="903011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92"/>
            <p:cNvSpPr>
              <a:spLocks/>
            </p:cNvSpPr>
            <p:nvPr/>
          </p:nvSpPr>
          <p:spPr bwMode="auto">
            <a:xfrm rot="5400000">
              <a:off x="-74438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44"/>
            <p:cNvSpPr>
              <a:spLocks/>
            </p:cNvSpPr>
            <p:nvPr userDrawn="1"/>
          </p:nvSpPr>
          <p:spPr bwMode="auto">
            <a:xfrm rot="5400000">
              <a:off x="11678122" y="24002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53"/>
            <p:cNvSpPr>
              <a:spLocks/>
            </p:cNvSpPr>
            <p:nvPr userDrawn="1"/>
          </p:nvSpPr>
          <p:spPr bwMode="auto">
            <a:xfrm rot="5400000">
              <a:off x="10699455" y="24002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54"/>
            <p:cNvSpPr>
              <a:spLocks/>
            </p:cNvSpPr>
            <p:nvPr userDrawn="1"/>
          </p:nvSpPr>
          <p:spPr bwMode="auto">
            <a:xfrm rot="5400000">
              <a:off x="10700675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64"/>
            <p:cNvSpPr>
              <a:spLocks/>
            </p:cNvSpPr>
            <p:nvPr userDrawn="1"/>
          </p:nvSpPr>
          <p:spPr bwMode="auto">
            <a:xfrm rot="5400000">
              <a:off x="9720786" y="2961569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82"/>
            <p:cNvSpPr>
              <a:spLocks/>
            </p:cNvSpPr>
            <p:nvPr userDrawn="1"/>
          </p:nvSpPr>
          <p:spPr bwMode="auto">
            <a:xfrm rot="5400000">
              <a:off x="7757349" y="2962789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92"/>
            <p:cNvSpPr>
              <a:spLocks/>
            </p:cNvSpPr>
            <p:nvPr userDrawn="1"/>
          </p:nvSpPr>
          <p:spPr bwMode="auto">
            <a:xfrm rot="5400000">
              <a:off x="6778680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224" name="Pentagon 22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0240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728821" y="1834271"/>
            <a:ext cx="3699000" cy="3600000"/>
          </a:xfrm>
        </p:spPr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76148" y="1834271"/>
            <a:ext cx="3699000" cy="3600000"/>
          </a:xfrm>
        </p:spPr>
      </p:sp>
      <p:sp>
        <p:nvSpPr>
          <p:cNvPr id="44" name="Pentagon 43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46" name="Group 45"/>
          <p:cNvGrpSpPr/>
          <p:nvPr userDrawn="1"/>
        </p:nvGrpSpPr>
        <p:grpSpPr>
          <a:xfrm rot="5400000">
            <a:off x="-824699" y="-89700"/>
            <a:ext cx="1519706" cy="169910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47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9" name="Group 58"/>
          <p:cNvGrpSpPr/>
          <p:nvPr userDrawn="1"/>
        </p:nvGrpSpPr>
        <p:grpSpPr>
          <a:xfrm rot="10800000">
            <a:off x="8218398" y="5570341"/>
            <a:ext cx="1687601" cy="158234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60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85361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entagon 247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4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9784" y="545147"/>
            <a:ext cx="576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8417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3436870"/>
            <a:ext cx="9549338" cy="4523593"/>
            <a:chOff x="-2" y="-1069030"/>
            <a:chExt cx="12732450" cy="4523593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89694" y="545147"/>
            <a:ext cx="354465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20450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419101" y="3030470"/>
            <a:ext cx="10429875" cy="4523593"/>
            <a:chOff x="-2" y="-1069030"/>
            <a:chExt cx="12732450" cy="4523593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45800" y="1848335"/>
            <a:ext cx="1872000" cy="1872000"/>
          </a:xfrm>
          <a:prstGeom prst="ellipse">
            <a:avLst/>
          </a:prstGeom>
        </p:spPr>
      </p:sp>
      <p:sp>
        <p:nvSpPr>
          <p:cNvPr id="8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41035" y="1871317"/>
            <a:ext cx="1872000" cy="1872000"/>
          </a:xfrm>
          <a:prstGeom prst="ellipse">
            <a:avLst/>
          </a:prstGeom>
        </p:spPr>
      </p:sp>
      <p:sp>
        <p:nvSpPr>
          <p:cNvPr id="8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64716" y="1871317"/>
            <a:ext cx="1872000" cy="1872000"/>
          </a:xfrm>
          <a:prstGeom prst="ellipse">
            <a:avLst/>
          </a:prstGeom>
        </p:spPr>
      </p:sp>
      <p:sp>
        <p:nvSpPr>
          <p:cNvPr id="82" name="Pentagon 81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80356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3436870"/>
            <a:ext cx="9549338" cy="4523593"/>
            <a:chOff x="-2" y="-1069030"/>
            <a:chExt cx="12732450" cy="4523593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75" name="Pentagon 7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869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834501" y="-432422"/>
            <a:ext cx="10757433" cy="5088586"/>
            <a:chOff x="-2" y="-1069030"/>
            <a:chExt cx="12732450" cy="5088586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5"/>
            <p:cNvSpPr>
              <a:spLocks/>
            </p:cNvSpPr>
            <p:nvPr/>
          </p:nvSpPr>
          <p:spPr bwMode="auto">
            <a:xfrm rot="5400000">
              <a:off x="5803673" y="29652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45"/>
            <p:cNvSpPr>
              <a:spLocks/>
            </p:cNvSpPr>
            <p:nvPr/>
          </p:nvSpPr>
          <p:spPr bwMode="auto">
            <a:xfrm rot="5400000">
              <a:off x="4825004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 rot="5400000">
              <a:off x="3846337" y="296522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73"/>
            <p:cNvSpPr>
              <a:spLocks/>
            </p:cNvSpPr>
            <p:nvPr/>
          </p:nvSpPr>
          <p:spPr bwMode="auto">
            <a:xfrm rot="5400000">
              <a:off x="1884118" y="2962789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83"/>
            <p:cNvSpPr>
              <a:spLocks/>
            </p:cNvSpPr>
            <p:nvPr/>
          </p:nvSpPr>
          <p:spPr bwMode="auto">
            <a:xfrm rot="5400000">
              <a:off x="903011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92"/>
            <p:cNvSpPr>
              <a:spLocks/>
            </p:cNvSpPr>
            <p:nvPr/>
          </p:nvSpPr>
          <p:spPr bwMode="auto">
            <a:xfrm rot="5400000">
              <a:off x="-74438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44"/>
            <p:cNvSpPr>
              <a:spLocks/>
            </p:cNvSpPr>
            <p:nvPr userDrawn="1"/>
          </p:nvSpPr>
          <p:spPr bwMode="auto">
            <a:xfrm rot="5400000">
              <a:off x="11678122" y="24002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53"/>
            <p:cNvSpPr>
              <a:spLocks/>
            </p:cNvSpPr>
            <p:nvPr userDrawn="1"/>
          </p:nvSpPr>
          <p:spPr bwMode="auto">
            <a:xfrm rot="5400000">
              <a:off x="10699455" y="24002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54"/>
            <p:cNvSpPr>
              <a:spLocks/>
            </p:cNvSpPr>
            <p:nvPr userDrawn="1"/>
          </p:nvSpPr>
          <p:spPr bwMode="auto">
            <a:xfrm rot="5400000">
              <a:off x="10700675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64"/>
            <p:cNvSpPr>
              <a:spLocks/>
            </p:cNvSpPr>
            <p:nvPr userDrawn="1"/>
          </p:nvSpPr>
          <p:spPr bwMode="auto">
            <a:xfrm rot="5400000">
              <a:off x="9720786" y="2961569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82"/>
            <p:cNvSpPr>
              <a:spLocks/>
            </p:cNvSpPr>
            <p:nvPr userDrawn="1"/>
          </p:nvSpPr>
          <p:spPr bwMode="auto">
            <a:xfrm rot="5400000">
              <a:off x="7757349" y="2962789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92"/>
            <p:cNvSpPr>
              <a:spLocks/>
            </p:cNvSpPr>
            <p:nvPr userDrawn="1"/>
          </p:nvSpPr>
          <p:spPr bwMode="auto">
            <a:xfrm rot="5400000">
              <a:off x="6778680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8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367495" y="689716"/>
            <a:ext cx="2412000" cy="2412000"/>
          </a:xfrm>
          <a:prstGeom prst="ellipse">
            <a:avLst/>
          </a:prstGeom>
        </p:spPr>
      </p:sp>
      <p:sp>
        <p:nvSpPr>
          <p:cNvPr id="90" name="Pentagon 89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3927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" y="-432422"/>
            <a:ext cx="9549338" cy="5088586"/>
            <a:chOff x="-2" y="-1069030"/>
            <a:chExt cx="12732450" cy="5088586"/>
          </a:xfrm>
        </p:grpSpPr>
        <p:sp>
          <p:nvSpPr>
            <p:cNvPr id="169" name="Freeform 40"/>
            <p:cNvSpPr>
              <a:spLocks/>
            </p:cNvSpPr>
            <p:nvPr userDrawn="1"/>
          </p:nvSpPr>
          <p:spPr bwMode="auto">
            <a:xfrm rot="5400000">
              <a:off x="11678122" y="1378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50"/>
            <p:cNvSpPr>
              <a:spLocks/>
            </p:cNvSpPr>
            <p:nvPr userDrawn="1"/>
          </p:nvSpPr>
          <p:spPr bwMode="auto">
            <a:xfrm rot="5400000">
              <a:off x="10699455" y="1378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30"/>
            <p:cNvSpPr>
              <a:spLocks/>
            </p:cNvSpPr>
            <p:nvPr/>
          </p:nvSpPr>
          <p:spPr bwMode="auto">
            <a:xfrm rot="5400000">
              <a:off x="5802452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1"/>
            <p:cNvSpPr>
              <a:spLocks/>
            </p:cNvSpPr>
            <p:nvPr/>
          </p:nvSpPr>
          <p:spPr bwMode="auto">
            <a:xfrm rot="5400000">
              <a:off x="5803673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 rot="5400000">
              <a:off x="5802452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33"/>
            <p:cNvSpPr>
              <a:spLocks/>
            </p:cNvSpPr>
            <p:nvPr/>
          </p:nvSpPr>
          <p:spPr bwMode="auto">
            <a:xfrm rot="5400000">
              <a:off x="5803673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34"/>
            <p:cNvSpPr>
              <a:spLocks/>
            </p:cNvSpPr>
            <p:nvPr/>
          </p:nvSpPr>
          <p:spPr bwMode="auto">
            <a:xfrm rot="5400000">
              <a:off x="5804893" y="2397797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35"/>
            <p:cNvSpPr>
              <a:spLocks/>
            </p:cNvSpPr>
            <p:nvPr/>
          </p:nvSpPr>
          <p:spPr bwMode="auto">
            <a:xfrm rot="5400000">
              <a:off x="5803673" y="296523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 rot="5400000">
              <a:off x="4821343" y="-99215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 rot="5400000">
              <a:off x="4825004" y="-4271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41"/>
            <p:cNvSpPr>
              <a:spLocks/>
            </p:cNvSpPr>
            <p:nvPr/>
          </p:nvSpPr>
          <p:spPr bwMode="auto">
            <a:xfrm rot="5400000">
              <a:off x="4822564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42"/>
            <p:cNvSpPr>
              <a:spLocks/>
            </p:cNvSpPr>
            <p:nvPr/>
          </p:nvSpPr>
          <p:spPr bwMode="auto">
            <a:xfrm rot="5400000">
              <a:off x="4823783" y="70404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43"/>
            <p:cNvSpPr>
              <a:spLocks/>
            </p:cNvSpPr>
            <p:nvPr/>
          </p:nvSpPr>
          <p:spPr bwMode="auto">
            <a:xfrm rot="5400000">
              <a:off x="4822564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44"/>
            <p:cNvSpPr>
              <a:spLocks/>
            </p:cNvSpPr>
            <p:nvPr/>
          </p:nvSpPr>
          <p:spPr bwMode="auto">
            <a:xfrm rot="5400000">
              <a:off x="4825004" y="183524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45"/>
            <p:cNvSpPr>
              <a:spLocks/>
            </p:cNvSpPr>
            <p:nvPr/>
          </p:nvSpPr>
          <p:spPr bwMode="auto">
            <a:xfrm rot="5400000">
              <a:off x="4825004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49"/>
            <p:cNvSpPr>
              <a:spLocks/>
            </p:cNvSpPr>
            <p:nvPr/>
          </p:nvSpPr>
          <p:spPr bwMode="auto">
            <a:xfrm rot="5400000">
              <a:off x="3845116" y="-992153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50"/>
            <p:cNvSpPr>
              <a:spLocks/>
            </p:cNvSpPr>
            <p:nvPr/>
          </p:nvSpPr>
          <p:spPr bwMode="auto">
            <a:xfrm rot="5400000">
              <a:off x="3846337" y="-4271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51"/>
            <p:cNvSpPr>
              <a:spLocks/>
            </p:cNvSpPr>
            <p:nvPr/>
          </p:nvSpPr>
          <p:spPr bwMode="auto">
            <a:xfrm rot="5400000">
              <a:off x="3846337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52"/>
            <p:cNvSpPr>
              <a:spLocks/>
            </p:cNvSpPr>
            <p:nvPr/>
          </p:nvSpPr>
          <p:spPr bwMode="auto">
            <a:xfrm rot="5400000">
              <a:off x="3846337" y="126903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53"/>
            <p:cNvSpPr>
              <a:spLocks/>
            </p:cNvSpPr>
            <p:nvPr/>
          </p:nvSpPr>
          <p:spPr bwMode="auto">
            <a:xfrm rot="5400000">
              <a:off x="3846337" y="183524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54"/>
            <p:cNvSpPr>
              <a:spLocks/>
            </p:cNvSpPr>
            <p:nvPr/>
          </p:nvSpPr>
          <p:spPr bwMode="auto">
            <a:xfrm rot="5400000">
              <a:off x="3847557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55"/>
            <p:cNvSpPr>
              <a:spLocks/>
            </p:cNvSpPr>
            <p:nvPr/>
          </p:nvSpPr>
          <p:spPr bwMode="auto">
            <a:xfrm rot="5400000">
              <a:off x="3846337" y="296522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60"/>
            <p:cNvSpPr>
              <a:spLocks/>
            </p:cNvSpPr>
            <p:nvPr/>
          </p:nvSpPr>
          <p:spPr bwMode="auto">
            <a:xfrm rot="5400000">
              <a:off x="2865227" y="-993372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61"/>
            <p:cNvSpPr>
              <a:spLocks/>
            </p:cNvSpPr>
            <p:nvPr/>
          </p:nvSpPr>
          <p:spPr bwMode="auto">
            <a:xfrm rot="5400000">
              <a:off x="2866448" y="137832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62"/>
            <p:cNvSpPr>
              <a:spLocks/>
            </p:cNvSpPr>
            <p:nvPr/>
          </p:nvSpPr>
          <p:spPr bwMode="auto">
            <a:xfrm rot="5400000">
              <a:off x="2865227" y="702822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63"/>
            <p:cNvSpPr>
              <a:spLocks/>
            </p:cNvSpPr>
            <p:nvPr/>
          </p:nvSpPr>
          <p:spPr bwMode="auto">
            <a:xfrm rot="5400000">
              <a:off x="2866448" y="183402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64"/>
            <p:cNvSpPr>
              <a:spLocks/>
            </p:cNvSpPr>
            <p:nvPr/>
          </p:nvSpPr>
          <p:spPr bwMode="auto">
            <a:xfrm rot="5400000">
              <a:off x="2867668" y="2396578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67"/>
            <p:cNvSpPr>
              <a:spLocks/>
            </p:cNvSpPr>
            <p:nvPr/>
          </p:nvSpPr>
          <p:spPr bwMode="auto">
            <a:xfrm rot="5400000">
              <a:off x="1882898" y="-994593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68"/>
            <p:cNvSpPr>
              <a:spLocks/>
            </p:cNvSpPr>
            <p:nvPr/>
          </p:nvSpPr>
          <p:spPr bwMode="auto">
            <a:xfrm rot="5400000">
              <a:off x="1884118" y="-429601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69"/>
            <p:cNvSpPr>
              <a:spLocks/>
            </p:cNvSpPr>
            <p:nvPr/>
          </p:nvSpPr>
          <p:spPr bwMode="auto">
            <a:xfrm rot="5400000">
              <a:off x="1884118" y="136611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70"/>
            <p:cNvSpPr>
              <a:spLocks/>
            </p:cNvSpPr>
            <p:nvPr/>
          </p:nvSpPr>
          <p:spPr bwMode="auto">
            <a:xfrm rot="5400000">
              <a:off x="1882898" y="701602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71"/>
            <p:cNvSpPr>
              <a:spLocks/>
            </p:cNvSpPr>
            <p:nvPr/>
          </p:nvSpPr>
          <p:spPr bwMode="auto">
            <a:xfrm rot="5400000">
              <a:off x="1884118" y="1266593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72"/>
            <p:cNvSpPr>
              <a:spLocks/>
            </p:cNvSpPr>
            <p:nvPr/>
          </p:nvSpPr>
          <p:spPr bwMode="auto">
            <a:xfrm rot="5400000">
              <a:off x="1885338" y="2395357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73"/>
            <p:cNvSpPr>
              <a:spLocks/>
            </p:cNvSpPr>
            <p:nvPr/>
          </p:nvSpPr>
          <p:spPr bwMode="auto">
            <a:xfrm rot="5400000">
              <a:off x="1884118" y="2962789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78"/>
            <p:cNvSpPr>
              <a:spLocks/>
            </p:cNvSpPr>
            <p:nvPr/>
          </p:nvSpPr>
          <p:spPr bwMode="auto">
            <a:xfrm rot="5400000">
              <a:off x="903011" y="-42716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79"/>
            <p:cNvSpPr>
              <a:spLocks/>
            </p:cNvSpPr>
            <p:nvPr/>
          </p:nvSpPr>
          <p:spPr bwMode="auto">
            <a:xfrm rot="5400000">
              <a:off x="903011" y="13905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80"/>
            <p:cNvSpPr>
              <a:spLocks/>
            </p:cNvSpPr>
            <p:nvPr/>
          </p:nvSpPr>
          <p:spPr bwMode="auto">
            <a:xfrm rot="5400000">
              <a:off x="903011" y="126903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81"/>
            <p:cNvSpPr>
              <a:spLocks/>
            </p:cNvSpPr>
            <p:nvPr/>
          </p:nvSpPr>
          <p:spPr bwMode="auto">
            <a:xfrm rot="5400000">
              <a:off x="903011" y="183524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82"/>
            <p:cNvSpPr>
              <a:spLocks/>
            </p:cNvSpPr>
            <p:nvPr/>
          </p:nvSpPr>
          <p:spPr bwMode="auto">
            <a:xfrm rot="5400000">
              <a:off x="904231" y="2397798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83"/>
            <p:cNvSpPr>
              <a:spLocks/>
            </p:cNvSpPr>
            <p:nvPr/>
          </p:nvSpPr>
          <p:spPr bwMode="auto">
            <a:xfrm rot="5400000">
              <a:off x="903011" y="296523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87"/>
            <p:cNvSpPr>
              <a:spLocks/>
            </p:cNvSpPr>
            <p:nvPr userDrawn="1"/>
          </p:nvSpPr>
          <p:spPr bwMode="auto">
            <a:xfrm rot="5400000">
              <a:off x="-76879" y="-99215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88"/>
            <p:cNvSpPr>
              <a:spLocks/>
            </p:cNvSpPr>
            <p:nvPr/>
          </p:nvSpPr>
          <p:spPr bwMode="auto">
            <a:xfrm rot="5400000">
              <a:off x="-75658" y="-42716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89"/>
            <p:cNvSpPr>
              <a:spLocks/>
            </p:cNvSpPr>
            <p:nvPr/>
          </p:nvSpPr>
          <p:spPr bwMode="auto">
            <a:xfrm rot="5400000">
              <a:off x="-75658" y="13905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90"/>
            <p:cNvSpPr>
              <a:spLocks/>
            </p:cNvSpPr>
            <p:nvPr/>
          </p:nvSpPr>
          <p:spPr bwMode="auto">
            <a:xfrm rot="5400000">
              <a:off x="-76879" y="70404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91"/>
            <p:cNvSpPr>
              <a:spLocks/>
            </p:cNvSpPr>
            <p:nvPr/>
          </p:nvSpPr>
          <p:spPr bwMode="auto">
            <a:xfrm rot="5400000">
              <a:off x="-75658" y="126903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92"/>
            <p:cNvSpPr>
              <a:spLocks/>
            </p:cNvSpPr>
            <p:nvPr/>
          </p:nvSpPr>
          <p:spPr bwMode="auto">
            <a:xfrm rot="5400000">
              <a:off x="-74438" y="2397798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39"/>
            <p:cNvSpPr>
              <a:spLocks/>
            </p:cNvSpPr>
            <p:nvPr userDrawn="1"/>
          </p:nvSpPr>
          <p:spPr bwMode="auto">
            <a:xfrm rot="5400000">
              <a:off x="11674461" y="-42716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41"/>
            <p:cNvSpPr>
              <a:spLocks/>
            </p:cNvSpPr>
            <p:nvPr userDrawn="1"/>
          </p:nvSpPr>
          <p:spPr bwMode="auto">
            <a:xfrm rot="5400000">
              <a:off x="11675682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42"/>
            <p:cNvSpPr>
              <a:spLocks/>
            </p:cNvSpPr>
            <p:nvPr userDrawn="1"/>
          </p:nvSpPr>
          <p:spPr bwMode="auto">
            <a:xfrm rot="5400000">
              <a:off x="11676901" y="126903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43"/>
            <p:cNvSpPr>
              <a:spLocks/>
            </p:cNvSpPr>
            <p:nvPr userDrawn="1"/>
          </p:nvSpPr>
          <p:spPr bwMode="auto">
            <a:xfrm rot="5400000">
              <a:off x="11675682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44"/>
            <p:cNvSpPr>
              <a:spLocks/>
            </p:cNvSpPr>
            <p:nvPr userDrawn="1"/>
          </p:nvSpPr>
          <p:spPr bwMode="auto">
            <a:xfrm rot="5400000">
              <a:off x="11678122" y="24002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48"/>
            <p:cNvSpPr>
              <a:spLocks/>
            </p:cNvSpPr>
            <p:nvPr userDrawn="1"/>
          </p:nvSpPr>
          <p:spPr bwMode="auto">
            <a:xfrm rot="5400000">
              <a:off x="10699455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49"/>
            <p:cNvSpPr>
              <a:spLocks/>
            </p:cNvSpPr>
            <p:nvPr userDrawn="1"/>
          </p:nvSpPr>
          <p:spPr bwMode="auto">
            <a:xfrm rot="5400000">
              <a:off x="10698234" y="-4271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51"/>
            <p:cNvSpPr>
              <a:spLocks/>
            </p:cNvSpPr>
            <p:nvPr userDrawn="1"/>
          </p:nvSpPr>
          <p:spPr bwMode="auto">
            <a:xfrm rot="5400000">
              <a:off x="10699455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52"/>
            <p:cNvSpPr>
              <a:spLocks/>
            </p:cNvSpPr>
            <p:nvPr userDrawn="1"/>
          </p:nvSpPr>
          <p:spPr bwMode="auto">
            <a:xfrm rot="5400000">
              <a:off x="10699455" y="183402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53"/>
            <p:cNvSpPr>
              <a:spLocks/>
            </p:cNvSpPr>
            <p:nvPr userDrawn="1"/>
          </p:nvSpPr>
          <p:spPr bwMode="auto">
            <a:xfrm rot="5400000">
              <a:off x="10699455" y="24002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54"/>
            <p:cNvSpPr>
              <a:spLocks/>
            </p:cNvSpPr>
            <p:nvPr userDrawn="1"/>
          </p:nvSpPr>
          <p:spPr bwMode="auto">
            <a:xfrm rot="5400000">
              <a:off x="10700675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59"/>
            <p:cNvSpPr>
              <a:spLocks/>
            </p:cNvSpPr>
            <p:nvPr userDrawn="1"/>
          </p:nvSpPr>
          <p:spPr bwMode="auto">
            <a:xfrm rot="5400000">
              <a:off x="9719566" y="-993374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60"/>
            <p:cNvSpPr>
              <a:spLocks/>
            </p:cNvSpPr>
            <p:nvPr userDrawn="1"/>
          </p:nvSpPr>
          <p:spPr bwMode="auto">
            <a:xfrm rot="5400000">
              <a:off x="9718345" y="-428381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61"/>
            <p:cNvSpPr>
              <a:spLocks/>
            </p:cNvSpPr>
            <p:nvPr userDrawn="1"/>
          </p:nvSpPr>
          <p:spPr bwMode="auto">
            <a:xfrm rot="5400000">
              <a:off x="9719566" y="702823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62"/>
            <p:cNvSpPr>
              <a:spLocks/>
            </p:cNvSpPr>
            <p:nvPr userDrawn="1"/>
          </p:nvSpPr>
          <p:spPr bwMode="auto">
            <a:xfrm rot="5400000">
              <a:off x="9718345" y="1267813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63"/>
            <p:cNvSpPr>
              <a:spLocks/>
            </p:cNvSpPr>
            <p:nvPr userDrawn="1"/>
          </p:nvSpPr>
          <p:spPr bwMode="auto">
            <a:xfrm rot="5400000">
              <a:off x="9719566" y="2399017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64"/>
            <p:cNvSpPr>
              <a:spLocks/>
            </p:cNvSpPr>
            <p:nvPr userDrawn="1"/>
          </p:nvSpPr>
          <p:spPr bwMode="auto">
            <a:xfrm rot="5400000">
              <a:off x="9720786" y="2961569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66"/>
            <p:cNvSpPr>
              <a:spLocks/>
            </p:cNvSpPr>
            <p:nvPr userDrawn="1"/>
          </p:nvSpPr>
          <p:spPr bwMode="auto">
            <a:xfrm rot="5400000">
              <a:off x="8737236" y="-99459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67"/>
            <p:cNvSpPr>
              <a:spLocks/>
            </p:cNvSpPr>
            <p:nvPr userDrawn="1"/>
          </p:nvSpPr>
          <p:spPr bwMode="auto">
            <a:xfrm rot="5400000">
              <a:off x="8736016" y="-429602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68"/>
            <p:cNvSpPr>
              <a:spLocks/>
            </p:cNvSpPr>
            <p:nvPr userDrawn="1"/>
          </p:nvSpPr>
          <p:spPr bwMode="auto">
            <a:xfrm rot="5400000">
              <a:off x="8737236" y="135390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69"/>
            <p:cNvSpPr>
              <a:spLocks/>
            </p:cNvSpPr>
            <p:nvPr userDrawn="1"/>
          </p:nvSpPr>
          <p:spPr bwMode="auto">
            <a:xfrm rot="5400000">
              <a:off x="8737236" y="701602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70"/>
            <p:cNvSpPr>
              <a:spLocks/>
            </p:cNvSpPr>
            <p:nvPr userDrawn="1"/>
          </p:nvSpPr>
          <p:spPr bwMode="auto">
            <a:xfrm rot="5400000">
              <a:off x="8736016" y="1266593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71"/>
            <p:cNvSpPr>
              <a:spLocks/>
            </p:cNvSpPr>
            <p:nvPr userDrawn="1"/>
          </p:nvSpPr>
          <p:spPr bwMode="auto">
            <a:xfrm rot="5400000">
              <a:off x="8737236" y="183158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77"/>
            <p:cNvSpPr>
              <a:spLocks/>
            </p:cNvSpPr>
            <p:nvPr userDrawn="1"/>
          </p:nvSpPr>
          <p:spPr bwMode="auto">
            <a:xfrm rot="5400000">
              <a:off x="7756129" y="-992154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78"/>
            <p:cNvSpPr>
              <a:spLocks/>
            </p:cNvSpPr>
            <p:nvPr userDrawn="1"/>
          </p:nvSpPr>
          <p:spPr bwMode="auto">
            <a:xfrm rot="5400000">
              <a:off x="7756129" y="1378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79"/>
            <p:cNvSpPr>
              <a:spLocks/>
            </p:cNvSpPr>
            <p:nvPr userDrawn="1"/>
          </p:nvSpPr>
          <p:spPr bwMode="auto">
            <a:xfrm rot="5400000">
              <a:off x="7756129" y="704043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80"/>
            <p:cNvSpPr>
              <a:spLocks/>
            </p:cNvSpPr>
            <p:nvPr userDrawn="1"/>
          </p:nvSpPr>
          <p:spPr bwMode="auto">
            <a:xfrm rot="5400000">
              <a:off x="7756129" y="183402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81"/>
            <p:cNvSpPr>
              <a:spLocks/>
            </p:cNvSpPr>
            <p:nvPr userDrawn="1"/>
          </p:nvSpPr>
          <p:spPr bwMode="auto">
            <a:xfrm rot="5400000">
              <a:off x="7756129" y="2400237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82"/>
            <p:cNvSpPr>
              <a:spLocks/>
            </p:cNvSpPr>
            <p:nvPr userDrawn="1"/>
          </p:nvSpPr>
          <p:spPr bwMode="auto">
            <a:xfrm rot="5400000">
              <a:off x="7757349" y="2962789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86"/>
            <p:cNvSpPr>
              <a:spLocks/>
            </p:cNvSpPr>
            <p:nvPr userDrawn="1"/>
          </p:nvSpPr>
          <p:spPr bwMode="auto">
            <a:xfrm rot="5400000">
              <a:off x="6777460" y="-992154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87"/>
            <p:cNvSpPr>
              <a:spLocks/>
            </p:cNvSpPr>
            <p:nvPr userDrawn="1"/>
          </p:nvSpPr>
          <p:spPr bwMode="auto">
            <a:xfrm rot="5400000">
              <a:off x="6776239" y="-42716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88"/>
            <p:cNvSpPr>
              <a:spLocks/>
            </p:cNvSpPr>
            <p:nvPr userDrawn="1"/>
          </p:nvSpPr>
          <p:spPr bwMode="auto">
            <a:xfrm rot="5400000">
              <a:off x="6777460" y="1378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89"/>
            <p:cNvSpPr>
              <a:spLocks/>
            </p:cNvSpPr>
            <p:nvPr userDrawn="1"/>
          </p:nvSpPr>
          <p:spPr bwMode="auto">
            <a:xfrm rot="5400000">
              <a:off x="6777460" y="704043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90"/>
            <p:cNvSpPr>
              <a:spLocks/>
            </p:cNvSpPr>
            <p:nvPr userDrawn="1"/>
          </p:nvSpPr>
          <p:spPr bwMode="auto">
            <a:xfrm rot="5400000">
              <a:off x="6776239" y="1269033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Freeform 91"/>
            <p:cNvSpPr>
              <a:spLocks/>
            </p:cNvSpPr>
            <p:nvPr userDrawn="1"/>
          </p:nvSpPr>
          <p:spPr bwMode="auto">
            <a:xfrm rot="5400000">
              <a:off x="6777460" y="183402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92"/>
            <p:cNvSpPr>
              <a:spLocks/>
            </p:cNvSpPr>
            <p:nvPr userDrawn="1"/>
          </p:nvSpPr>
          <p:spPr bwMode="auto">
            <a:xfrm rot="5400000">
              <a:off x="6778680" y="2962789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689694" y="545147"/>
            <a:ext cx="354465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8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72295" y="689717"/>
            <a:ext cx="1790700" cy="2389187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8485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8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613132" y="0"/>
            <a:ext cx="4663927" cy="6858000"/>
            <a:chOff x="5973431" y="0"/>
            <a:chExt cx="6218569" cy="6858000"/>
          </a:xfrm>
        </p:grpSpPr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427108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842614" y="0"/>
            <a:ext cx="3816439" cy="6858000"/>
            <a:chOff x="7790152" y="0"/>
            <a:chExt cx="5088585" cy="6858000"/>
          </a:xfrm>
        </p:grpSpPr>
        <p:sp>
          <p:nvSpPr>
            <p:cNvPr id="8" name="Freeform 27"/>
            <p:cNvSpPr>
              <a:spLocks/>
            </p:cNvSpPr>
            <p:nvPr userDrawn="1"/>
          </p:nvSpPr>
          <p:spPr bwMode="auto">
            <a:xfrm rot="10800000" flipH="1">
              <a:off x="835392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28"/>
            <p:cNvSpPr>
              <a:spLocks/>
            </p:cNvSpPr>
            <p:nvPr userDrawn="1"/>
          </p:nvSpPr>
          <p:spPr bwMode="auto">
            <a:xfrm rot="10800000" flipH="1">
              <a:off x="8920135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 rot="10800000" flipH="1">
              <a:off x="948634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 rot="10800000" flipH="1">
              <a:off x="10050119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 rot="10800000" flipH="1">
              <a:off x="10616331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 rot="10800000" flipH="1">
              <a:off x="11746313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6"/>
            <p:cNvSpPr>
              <a:spLocks/>
            </p:cNvSpPr>
            <p:nvPr userDrawn="1"/>
          </p:nvSpPr>
          <p:spPr bwMode="auto">
            <a:xfrm rot="10800000" flipH="1">
              <a:off x="779015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7"/>
            <p:cNvSpPr>
              <a:spLocks/>
            </p:cNvSpPr>
            <p:nvPr userDrawn="1"/>
          </p:nvSpPr>
          <p:spPr bwMode="auto">
            <a:xfrm rot="10800000" flipH="1">
              <a:off x="8353923" y="489822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38"/>
            <p:cNvSpPr>
              <a:spLocks/>
            </p:cNvSpPr>
            <p:nvPr userDrawn="1"/>
          </p:nvSpPr>
          <p:spPr bwMode="auto">
            <a:xfrm rot="10800000" flipH="1">
              <a:off x="8920135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39"/>
            <p:cNvSpPr>
              <a:spLocks/>
            </p:cNvSpPr>
            <p:nvPr/>
          </p:nvSpPr>
          <p:spPr bwMode="auto">
            <a:xfrm rot="10800000" flipH="1">
              <a:off x="10050119" y="4898222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0"/>
            <p:cNvSpPr>
              <a:spLocks/>
            </p:cNvSpPr>
            <p:nvPr/>
          </p:nvSpPr>
          <p:spPr bwMode="auto">
            <a:xfrm rot="10800000" flipH="1">
              <a:off x="10616331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1"/>
            <p:cNvSpPr>
              <a:spLocks/>
            </p:cNvSpPr>
            <p:nvPr/>
          </p:nvSpPr>
          <p:spPr bwMode="auto">
            <a:xfrm rot="10800000" flipH="1">
              <a:off x="11182543" y="489822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2"/>
            <p:cNvSpPr>
              <a:spLocks/>
            </p:cNvSpPr>
            <p:nvPr/>
          </p:nvSpPr>
          <p:spPr bwMode="auto">
            <a:xfrm rot="10800000" flipH="1">
              <a:off x="11746313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46"/>
            <p:cNvSpPr>
              <a:spLocks/>
            </p:cNvSpPr>
            <p:nvPr userDrawn="1"/>
          </p:nvSpPr>
          <p:spPr bwMode="auto">
            <a:xfrm rot="10800000" flipH="1">
              <a:off x="7790152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47"/>
            <p:cNvSpPr>
              <a:spLocks/>
            </p:cNvSpPr>
            <p:nvPr userDrawn="1"/>
          </p:nvSpPr>
          <p:spPr bwMode="auto">
            <a:xfrm rot="10800000" flipH="1">
              <a:off x="8920135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48"/>
            <p:cNvSpPr>
              <a:spLocks/>
            </p:cNvSpPr>
            <p:nvPr/>
          </p:nvSpPr>
          <p:spPr bwMode="auto">
            <a:xfrm rot="10800000" flipH="1">
              <a:off x="9486347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49"/>
            <p:cNvSpPr>
              <a:spLocks/>
            </p:cNvSpPr>
            <p:nvPr/>
          </p:nvSpPr>
          <p:spPr bwMode="auto">
            <a:xfrm rot="10800000" flipH="1">
              <a:off x="10050119" y="3921995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50"/>
            <p:cNvSpPr>
              <a:spLocks/>
            </p:cNvSpPr>
            <p:nvPr/>
          </p:nvSpPr>
          <p:spPr bwMode="auto">
            <a:xfrm rot="10800000" flipH="1">
              <a:off x="10616331" y="3921995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1"/>
            <p:cNvSpPr>
              <a:spLocks/>
            </p:cNvSpPr>
            <p:nvPr/>
          </p:nvSpPr>
          <p:spPr bwMode="auto">
            <a:xfrm rot="10800000" flipH="1">
              <a:off x="11182543" y="3921995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56"/>
            <p:cNvSpPr>
              <a:spLocks/>
            </p:cNvSpPr>
            <p:nvPr userDrawn="1"/>
          </p:nvSpPr>
          <p:spPr bwMode="auto">
            <a:xfrm rot="10800000" flipH="1">
              <a:off x="7790152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57"/>
            <p:cNvSpPr>
              <a:spLocks/>
            </p:cNvSpPr>
            <p:nvPr userDrawn="1"/>
          </p:nvSpPr>
          <p:spPr bwMode="auto">
            <a:xfrm rot="10800000" flipH="1">
              <a:off x="835392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58"/>
            <p:cNvSpPr>
              <a:spLocks/>
            </p:cNvSpPr>
            <p:nvPr userDrawn="1"/>
          </p:nvSpPr>
          <p:spPr bwMode="auto">
            <a:xfrm rot="10800000" flipH="1">
              <a:off x="8920135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59"/>
            <p:cNvSpPr>
              <a:spLocks/>
            </p:cNvSpPr>
            <p:nvPr/>
          </p:nvSpPr>
          <p:spPr bwMode="auto">
            <a:xfrm rot="10800000" flipH="1">
              <a:off x="9486347" y="2940886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0"/>
            <p:cNvSpPr>
              <a:spLocks/>
            </p:cNvSpPr>
            <p:nvPr/>
          </p:nvSpPr>
          <p:spPr bwMode="auto">
            <a:xfrm rot="10800000" flipH="1">
              <a:off x="10050119" y="2940886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1"/>
            <p:cNvSpPr>
              <a:spLocks/>
            </p:cNvSpPr>
            <p:nvPr/>
          </p:nvSpPr>
          <p:spPr bwMode="auto">
            <a:xfrm rot="10800000" flipH="1">
              <a:off x="11182543" y="2940886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2"/>
            <p:cNvSpPr>
              <a:spLocks/>
            </p:cNvSpPr>
            <p:nvPr/>
          </p:nvSpPr>
          <p:spPr bwMode="auto">
            <a:xfrm rot="10800000" flipH="1">
              <a:off x="11746313" y="2940886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65"/>
            <p:cNvSpPr>
              <a:spLocks/>
            </p:cNvSpPr>
            <p:nvPr userDrawn="1"/>
          </p:nvSpPr>
          <p:spPr bwMode="auto">
            <a:xfrm rot="10800000" flipH="1">
              <a:off x="835392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66"/>
            <p:cNvSpPr>
              <a:spLocks/>
            </p:cNvSpPr>
            <p:nvPr/>
          </p:nvSpPr>
          <p:spPr bwMode="auto">
            <a:xfrm rot="10800000" flipH="1">
              <a:off x="9486347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67"/>
            <p:cNvSpPr>
              <a:spLocks/>
            </p:cNvSpPr>
            <p:nvPr/>
          </p:nvSpPr>
          <p:spPr bwMode="auto">
            <a:xfrm rot="10800000" flipH="1">
              <a:off x="10050119" y="1957336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68"/>
            <p:cNvSpPr>
              <a:spLocks/>
            </p:cNvSpPr>
            <p:nvPr/>
          </p:nvSpPr>
          <p:spPr bwMode="auto">
            <a:xfrm rot="10800000" flipH="1">
              <a:off x="10616331" y="1957336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69"/>
            <p:cNvSpPr>
              <a:spLocks/>
            </p:cNvSpPr>
            <p:nvPr/>
          </p:nvSpPr>
          <p:spPr bwMode="auto">
            <a:xfrm rot="10800000" flipH="1">
              <a:off x="11182543" y="1957336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0"/>
            <p:cNvSpPr>
              <a:spLocks/>
            </p:cNvSpPr>
            <p:nvPr/>
          </p:nvSpPr>
          <p:spPr bwMode="auto">
            <a:xfrm rot="10800000" flipH="1">
              <a:off x="11746313" y="1957336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74"/>
            <p:cNvSpPr>
              <a:spLocks/>
            </p:cNvSpPr>
            <p:nvPr userDrawn="1"/>
          </p:nvSpPr>
          <p:spPr bwMode="auto">
            <a:xfrm rot="10800000" flipH="1">
              <a:off x="7790152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75"/>
            <p:cNvSpPr>
              <a:spLocks/>
            </p:cNvSpPr>
            <p:nvPr userDrawn="1"/>
          </p:nvSpPr>
          <p:spPr bwMode="auto">
            <a:xfrm rot="10800000" flipH="1">
              <a:off x="8353923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76"/>
            <p:cNvSpPr>
              <a:spLocks/>
            </p:cNvSpPr>
            <p:nvPr userDrawn="1"/>
          </p:nvSpPr>
          <p:spPr bwMode="auto">
            <a:xfrm rot="10800000" flipH="1">
              <a:off x="8920135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77"/>
            <p:cNvSpPr>
              <a:spLocks/>
            </p:cNvSpPr>
            <p:nvPr/>
          </p:nvSpPr>
          <p:spPr bwMode="auto">
            <a:xfrm rot="10800000" flipH="1">
              <a:off x="948634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78"/>
            <p:cNvSpPr>
              <a:spLocks/>
            </p:cNvSpPr>
            <p:nvPr/>
          </p:nvSpPr>
          <p:spPr bwMode="auto">
            <a:xfrm rot="10800000" flipH="1">
              <a:off x="10616331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79"/>
            <p:cNvSpPr>
              <a:spLocks/>
            </p:cNvSpPr>
            <p:nvPr/>
          </p:nvSpPr>
          <p:spPr bwMode="auto">
            <a:xfrm rot="10800000" flipH="1">
              <a:off x="11182543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84"/>
            <p:cNvSpPr>
              <a:spLocks/>
            </p:cNvSpPr>
            <p:nvPr userDrawn="1"/>
          </p:nvSpPr>
          <p:spPr bwMode="auto">
            <a:xfrm rot="10800000" flipH="1">
              <a:off x="779015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85"/>
            <p:cNvSpPr>
              <a:spLocks/>
            </p:cNvSpPr>
            <p:nvPr userDrawn="1"/>
          </p:nvSpPr>
          <p:spPr bwMode="auto">
            <a:xfrm rot="10800000" flipH="1">
              <a:off x="835392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86"/>
            <p:cNvSpPr>
              <a:spLocks/>
            </p:cNvSpPr>
            <p:nvPr/>
          </p:nvSpPr>
          <p:spPr bwMode="auto">
            <a:xfrm rot="10800000" flipH="1">
              <a:off x="948634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87"/>
            <p:cNvSpPr>
              <a:spLocks/>
            </p:cNvSpPr>
            <p:nvPr/>
          </p:nvSpPr>
          <p:spPr bwMode="auto">
            <a:xfrm rot="10800000" flipH="1">
              <a:off x="10050119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88"/>
            <p:cNvSpPr>
              <a:spLocks/>
            </p:cNvSpPr>
            <p:nvPr/>
          </p:nvSpPr>
          <p:spPr bwMode="auto">
            <a:xfrm rot="10800000" flipH="1">
              <a:off x="10616331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89"/>
            <p:cNvSpPr>
              <a:spLocks/>
            </p:cNvSpPr>
            <p:nvPr/>
          </p:nvSpPr>
          <p:spPr bwMode="auto">
            <a:xfrm rot="10800000" flipH="1">
              <a:off x="11182543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0"/>
            <p:cNvSpPr>
              <a:spLocks/>
            </p:cNvSpPr>
            <p:nvPr/>
          </p:nvSpPr>
          <p:spPr bwMode="auto">
            <a:xfrm rot="10800000" flipH="1">
              <a:off x="11746313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8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4211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9144000" cy="288766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4423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5103221" y="76913"/>
            <a:ext cx="4663926" cy="6858000"/>
            <a:chOff x="4843448" y="0"/>
            <a:chExt cx="6218568" cy="6858000"/>
          </a:xfrm>
        </p:grpSpPr>
        <p:sp>
          <p:nvSpPr>
            <p:cNvPr id="7" name="Freeform 27"/>
            <p:cNvSpPr>
              <a:spLocks/>
            </p:cNvSpPr>
            <p:nvPr userDrawn="1"/>
          </p:nvSpPr>
          <p:spPr bwMode="auto">
            <a:xfrm>
              <a:off x="540721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28"/>
            <p:cNvSpPr>
              <a:spLocks/>
            </p:cNvSpPr>
            <p:nvPr userDrawn="1"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7103415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1"/>
            <p:cNvSpPr>
              <a:spLocks/>
            </p:cNvSpPr>
            <p:nvPr/>
          </p:nvSpPr>
          <p:spPr bwMode="auto">
            <a:xfrm>
              <a:off x="766962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936582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6"/>
            <p:cNvSpPr>
              <a:spLocks/>
            </p:cNvSpPr>
            <p:nvPr userDrawn="1"/>
          </p:nvSpPr>
          <p:spPr bwMode="auto">
            <a:xfrm>
              <a:off x="4843448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7"/>
            <p:cNvSpPr>
              <a:spLocks/>
            </p:cNvSpPr>
            <p:nvPr userDrawn="1"/>
          </p:nvSpPr>
          <p:spPr bwMode="auto">
            <a:xfrm>
              <a:off x="5407219" y="98110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40"/>
            <p:cNvSpPr>
              <a:spLocks/>
            </p:cNvSpPr>
            <p:nvPr/>
          </p:nvSpPr>
          <p:spPr bwMode="auto">
            <a:xfrm>
              <a:off x="766962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8799609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9932033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46"/>
            <p:cNvSpPr>
              <a:spLocks/>
            </p:cNvSpPr>
            <p:nvPr userDrawn="1"/>
          </p:nvSpPr>
          <p:spPr bwMode="auto">
            <a:xfrm>
              <a:off x="4843448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47"/>
            <p:cNvSpPr>
              <a:spLocks/>
            </p:cNvSpPr>
            <p:nvPr userDrawn="1"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49"/>
            <p:cNvSpPr>
              <a:spLocks/>
            </p:cNvSpPr>
            <p:nvPr/>
          </p:nvSpPr>
          <p:spPr bwMode="auto">
            <a:xfrm>
              <a:off x="7103415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50"/>
            <p:cNvSpPr>
              <a:spLocks/>
            </p:cNvSpPr>
            <p:nvPr/>
          </p:nvSpPr>
          <p:spPr bwMode="auto">
            <a:xfrm>
              <a:off x="7669627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2"/>
            <p:cNvSpPr>
              <a:spLocks/>
            </p:cNvSpPr>
            <p:nvPr/>
          </p:nvSpPr>
          <p:spPr bwMode="auto">
            <a:xfrm>
              <a:off x="936582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53"/>
            <p:cNvSpPr>
              <a:spLocks/>
            </p:cNvSpPr>
            <p:nvPr/>
          </p:nvSpPr>
          <p:spPr bwMode="auto">
            <a:xfrm>
              <a:off x="993203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56"/>
            <p:cNvSpPr>
              <a:spLocks/>
            </p:cNvSpPr>
            <p:nvPr userDrawn="1"/>
          </p:nvSpPr>
          <p:spPr bwMode="auto">
            <a:xfrm>
              <a:off x="4843448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57"/>
            <p:cNvSpPr>
              <a:spLocks/>
            </p:cNvSpPr>
            <p:nvPr userDrawn="1"/>
          </p:nvSpPr>
          <p:spPr bwMode="auto">
            <a:xfrm>
              <a:off x="540721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58"/>
            <p:cNvSpPr>
              <a:spLocks/>
            </p:cNvSpPr>
            <p:nvPr userDrawn="1"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65"/>
            <p:cNvSpPr>
              <a:spLocks/>
            </p:cNvSpPr>
            <p:nvPr userDrawn="1"/>
          </p:nvSpPr>
          <p:spPr bwMode="auto">
            <a:xfrm>
              <a:off x="540721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74"/>
            <p:cNvSpPr>
              <a:spLocks/>
            </p:cNvSpPr>
            <p:nvPr userDrawn="1"/>
          </p:nvSpPr>
          <p:spPr bwMode="auto">
            <a:xfrm>
              <a:off x="4843448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75"/>
            <p:cNvSpPr>
              <a:spLocks/>
            </p:cNvSpPr>
            <p:nvPr userDrawn="1"/>
          </p:nvSpPr>
          <p:spPr bwMode="auto">
            <a:xfrm>
              <a:off x="5407219" y="4900662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84"/>
            <p:cNvSpPr>
              <a:spLocks/>
            </p:cNvSpPr>
            <p:nvPr userDrawn="1"/>
          </p:nvSpPr>
          <p:spPr bwMode="auto">
            <a:xfrm>
              <a:off x="4843448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85"/>
            <p:cNvSpPr>
              <a:spLocks/>
            </p:cNvSpPr>
            <p:nvPr userDrawn="1"/>
          </p:nvSpPr>
          <p:spPr bwMode="auto">
            <a:xfrm>
              <a:off x="540721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8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5012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 rot="7200000">
            <a:off x="6830205" y="-679775"/>
            <a:ext cx="2732717" cy="2862698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13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rot="16200000">
            <a:off x="7753681" y="5300754"/>
            <a:ext cx="2088215" cy="2318023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32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5077" y="1992849"/>
            <a:ext cx="3240000" cy="3960000"/>
          </a:xfrm>
        </p:spPr>
      </p:sp>
      <p:sp>
        <p:nvSpPr>
          <p:cNvPr id="45" name="Pentagon 44"/>
          <p:cNvSpPr/>
          <p:nvPr userDrawn="1"/>
        </p:nvSpPr>
        <p:spPr>
          <a:xfrm rot="10800000">
            <a:off x="8424000" y="510908"/>
            <a:ext cx="720000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8359" y="545147"/>
            <a:ext cx="540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030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969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663265" y="0"/>
            <a:ext cx="2544293" cy="6858000"/>
            <a:chOff x="-884354" y="0"/>
            <a:chExt cx="3392391" cy="6858000"/>
          </a:xfrm>
        </p:grpSpPr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-884354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-318142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4"/>
            <p:cNvSpPr>
              <a:spLocks/>
            </p:cNvSpPr>
            <p:nvPr/>
          </p:nvSpPr>
          <p:spPr bwMode="auto">
            <a:xfrm>
              <a:off x="811842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5"/>
            <p:cNvSpPr>
              <a:spLocks/>
            </p:cNvSpPr>
            <p:nvPr/>
          </p:nvSpPr>
          <p:spPr bwMode="auto">
            <a:xfrm>
              <a:off x="1378054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-884354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-318142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248070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45"/>
            <p:cNvSpPr>
              <a:spLocks/>
            </p:cNvSpPr>
            <p:nvPr/>
          </p:nvSpPr>
          <p:spPr bwMode="auto">
            <a:xfrm>
              <a:off x="1378054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52"/>
            <p:cNvSpPr>
              <a:spLocks/>
            </p:cNvSpPr>
            <p:nvPr/>
          </p:nvSpPr>
          <p:spPr bwMode="auto">
            <a:xfrm>
              <a:off x="-318142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53"/>
            <p:cNvSpPr>
              <a:spLocks/>
            </p:cNvSpPr>
            <p:nvPr/>
          </p:nvSpPr>
          <p:spPr bwMode="auto">
            <a:xfrm>
              <a:off x="248070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54"/>
            <p:cNvSpPr>
              <a:spLocks/>
            </p:cNvSpPr>
            <p:nvPr/>
          </p:nvSpPr>
          <p:spPr bwMode="auto">
            <a:xfrm>
              <a:off x="811842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55"/>
            <p:cNvSpPr>
              <a:spLocks/>
            </p:cNvSpPr>
            <p:nvPr/>
          </p:nvSpPr>
          <p:spPr bwMode="auto">
            <a:xfrm>
              <a:off x="1378054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2"/>
            <p:cNvSpPr>
              <a:spLocks/>
            </p:cNvSpPr>
            <p:nvPr/>
          </p:nvSpPr>
          <p:spPr bwMode="auto">
            <a:xfrm>
              <a:off x="-884354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3"/>
            <p:cNvSpPr>
              <a:spLocks/>
            </p:cNvSpPr>
            <p:nvPr/>
          </p:nvSpPr>
          <p:spPr bwMode="auto">
            <a:xfrm>
              <a:off x="248070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64"/>
            <p:cNvSpPr>
              <a:spLocks/>
            </p:cNvSpPr>
            <p:nvPr/>
          </p:nvSpPr>
          <p:spPr bwMode="auto">
            <a:xfrm>
              <a:off x="811842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0"/>
            <p:cNvSpPr>
              <a:spLocks/>
            </p:cNvSpPr>
            <p:nvPr/>
          </p:nvSpPr>
          <p:spPr bwMode="auto">
            <a:xfrm>
              <a:off x="-884354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1"/>
            <p:cNvSpPr>
              <a:spLocks/>
            </p:cNvSpPr>
            <p:nvPr/>
          </p:nvSpPr>
          <p:spPr bwMode="auto">
            <a:xfrm>
              <a:off x="-318142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72"/>
            <p:cNvSpPr>
              <a:spLocks/>
            </p:cNvSpPr>
            <p:nvPr/>
          </p:nvSpPr>
          <p:spPr bwMode="auto">
            <a:xfrm>
              <a:off x="811842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73"/>
            <p:cNvSpPr>
              <a:spLocks/>
            </p:cNvSpPr>
            <p:nvPr/>
          </p:nvSpPr>
          <p:spPr bwMode="auto">
            <a:xfrm>
              <a:off x="1378054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-318142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248070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82"/>
            <p:cNvSpPr>
              <a:spLocks/>
            </p:cNvSpPr>
            <p:nvPr/>
          </p:nvSpPr>
          <p:spPr bwMode="auto">
            <a:xfrm>
              <a:off x="811842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83"/>
            <p:cNvSpPr>
              <a:spLocks/>
            </p:cNvSpPr>
            <p:nvPr/>
          </p:nvSpPr>
          <p:spPr bwMode="auto">
            <a:xfrm>
              <a:off x="1378054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90"/>
            <p:cNvSpPr>
              <a:spLocks/>
            </p:cNvSpPr>
            <p:nvPr/>
          </p:nvSpPr>
          <p:spPr bwMode="auto">
            <a:xfrm>
              <a:off x="-884354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-318142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92"/>
            <p:cNvSpPr>
              <a:spLocks/>
            </p:cNvSpPr>
            <p:nvPr/>
          </p:nvSpPr>
          <p:spPr bwMode="auto">
            <a:xfrm>
              <a:off x="811842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2462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3465762" y="978152"/>
            <a:ext cx="2168233" cy="2890977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1326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93956" y="1953115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489191" y="1976097"/>
            <a:ext cx="2160000" cy="2160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212873" y="1976097"/>
            <a:ext cx="2160000" cy="2160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817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927554" y="1549357"/>
            <a:ext cx="1890000" cy="2520000"/>
          </a:xfrm>
          <a:prstGeom prst="ellipse">
            <a:avLst/>
          </a:prstGeom>
        </p:spPr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631691" y="1572339"/>
            <a:ext cx="1890000" cy="2520000"/>
          </a:xfrm>
          <a:prstGeom prst="ellipse">
            <a:avLst/>
          </a:prstGeom>
        </p:spPr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337560" y="1572339"/>
            <a:ext cx="1890000" cy="2520000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99512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7903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44210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2222" y="1644650"/>
            <a:ext cx="7890272" cy="3297238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5359" y="545147"/>
            <a:ext cx="3188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38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0286" y="545147"/>
            <a:ext cx="432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296795" y="4680745"/>
            <a:ext cx="1270544" cy="3255963"/>
            <a:chOff x="11062393" y="4680744"/>
            <a:chExt cx="1694058" cy="3255963"/>
          </a:xfrm>
        </p:grpSpPr>
        <p:sp>
          <p:nvSpPr>
            <p:cNvPr id="13" name="Freeform 66"/>
            <p:cNvSpPr>
              <a:spLocks/>
            </p:cNvSpPr>
            <p:nvPr/>
          </p:nvSpPr>
          <p:spPr bwMode="auto">
            <a:xfrm rot="5400000">
              <a:off x="12147715" y="4722920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67"/>
            <p:cNvSpPr>
              <a:spLocks/>
            </p:cNvSpPr>
            <p:nvPr/>
          </p:nvSpPr>
          <p:spPr bwMode="auto">
            <a:xfrm rot="5400000">
              <a:off x="12147011" y="5048376"/>
              <a:ext cx="652317" cy="56656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68"/>
            <p:cNvSpPr>
              <a:spLocks/>
            </p:cNvSpPr>
            <p:nvPr/>
          </p:nvSpPr>
          <p:spPr bwMode="auto">
            <a:xfrm rot="5400000">
              <a:off x="12147715" y="537383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69"/>
            <p:cNvSpPr>
              <a:spLocks/>
            </p:cNvSpPr>
            <p:nvPr/>
          </p:nvSpPr>
          <p:spPr bwMode="auto">
            <a:xfrm rot="5400000">
              <a:off x="12147715" y="5699990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70"/>
            <p:cNvSpPr>
              <a:spLocks/>
            </p:cNvSpPr>
            <p:nvPr/>
          </p:nvSpPr>
          <p:spPr bwMode="auto">
            <a:xfrm rot="5400000">
              <a:off x="12147011" y="6025445"/>
              <a:ext cx="652317" cy="56656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71"/>
            <p:cNvSpPr>
              <a:spLocks/>
            </p:cNvSpPr>
            <p:nvPr/>
          </p:nvSpPr>
          <p:spPr bwMode="auto">
            <a:xfrm rot="5400000">
              <a:off x="12147715" y="6350901"/>
              <a:ext cx="650911" cy="56656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72"/>
            <p:cNvSpPr>
              <a:spLocks/>
            </p:cNvSpPr>
            <p:nvPr/>
          </p:nvSpPr>
          <p:spPr bwMode="auto">
            <a:xfrm rot="5400000">
              <a:off x="12148417" y="7001109"/>
              <a:ext cx="649506" cy="56656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73"/>
            <p:cNvSpPr>
              <a:spLocks/>
            </p:cNvSpPr>
            <p:nvPr/>
          </p:nvSpPr>
          <p:spPr bwMode="auto">
            <a:xfrm rot="5400000">
              <a:off x="12147715" y="7327971"/>
              <a:ext cx="650911" cy="56656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77"/>
            <p:cNvSpPr>
              <a:spLocks/>
            </p:cNvSpPr>
            <p:nvPr/>
          </p:nvSpPr>
          <p:spPr bwMode="auto">
            <a:xfrm rot="5400000">
              <a:off x="11582561" y="472432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78"/>
            <p:cNvSpPr>
              <a:spLocks/>
            </p:cNvSpPr>
            <p:nvPr/>
          </p:nvSpPr>
          <p:spPr bwMode="auto">
            <a:xfrm rot="5400000">
              <a:off x="11582561" y="537523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79"/>
            <p:cNvSpPr>
              <a:spLocks/>
            </p:cNvSpPr>
            <p:nvPr/>
          </p:nvSpPr>
          <p:spPr bwMode="auto">
            <a:xfrm rot="5400000">
              <a:off x="11582561" y="570139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80"/>
            <p:cNvSpPr>
              <a:spLocks/>
            </p:cNvSpPr>
            <p:nvPr/>
          </p:nvSpPr>
          <p:spPr bwMode="auto">
            <a:xfrm rot="5400000">
              <a:off x="11582561" y="635230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81"/>
            <p:cNvSpPr>
              <a:spLocks/>
            </p:cNvSpPr>
            <p:nvPr/>
          </p:nvSpPr>
          <p:spPr bwMode="auto">
            <a:xfrm rot="5400000">
              <a:off x="11582561" y="6678465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82"/>
            <p:cNvSpPr>
              <a:spLocks/>
            </p:cNvSpPr>
            <p:nvPr/>
          </p:nvSpPr>
          <p:spPr bwMode="auto">
            <a:xfrm rot="5400000">
              <a:off x="11583264" y="7002515"/>
              <a:ext cx="649506" cy="56374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83"/>
            <p:cNvSpPr>
              <a:spLocks/>
            </p:cNvSpPr>
            <p:nvPr/>
          </p:nvSpPr>
          <p:spPr bwMode="auto">
            <a:xfrm rot="5400000">
              <a:off x="11582561" y="7329377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86"/>
            <p:cNvSpPr>
              <a:spLocks/>
            </p:cNvSpPr>
            <p:nvPr/>
          </p:nvSpPr>
          <p:spPr bwMode="auto">
            <a:xfrm rot="5400000">
              <a:off x="11018812" y="4724326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87"/>
            <p:cNvSpPr>
              <a:spLocks/>
            </p:cNvSpPr>
            <p:nvPr/>
          </p:nvSpPr>
          <p:spPr bwMode="auto">
            <a:xfrm rot="5400000">
              <a:off x="11018109" y="5049782"/>
              <a:ext cx="652317" cy="56374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88"/>
            <p:cNvSpPr>
              <a:spLocks/>
            </p:cNvSpPr>
            <p:nvPr/>
          </p:nvSpPr>
          <p:spPr bwMode="auto">
            <a:xfrm rot="5400000">
              <a:off x="11018812" y="5375237"/>
              <a:ext cx="650911" cy="56374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89"/>
            <p:cNvSpPr>
              <a:spLocks/>
            </p:cNvSpPr>
            <p:nvPr/>
          </p:nvSpPr>
          <p:spPr bwMode="auto">
            <a:xfrm rot="5400000">
              <a:off x="11018812" y="570139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90"/>
            <p:cNvSpPr>
              <a:spLocks/>
            </p:cNvSpPr>
            <p:nvPr/>
          </p:nvSpPr>
          <p:spPr bwMode="auto">
            <a:xfrm rot="5400000">
              <a:off x="11018109" y="6026851"/>
              <a:ext cx="652317" cy="56374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91"/>
            <p:cNvSpPr>
              <a:spLocks/>
            </p:cNvSpPr>
            <p:nvPr/>
          </p:nvSpPr>
          <p:spPr bwMode="auto">
            <a:xfrm rot="5400000">
              <a:off x="11018812" y="6352306"/>
              <a:ext cx="650911" cy="56374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92"/>
            <p:cNvSpPr>
              <a:spLocks/>
            </p:cNvSpPr>
            <p:nvPr/>
          </p:nvSpPr>
          <p:spPr bwMode="auto">
            <a:xfrm rot="5400000">
              <a:off x="11019515" y="7002515"/>
              <a:ext cx="649506" cy="56374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517526" y="-1287186"/>
            <a:ext cx="1595184" cy="4084516"/>
            <a:chOff x="-690035" y="-1287186"/>
            <a:chExt cx="2126912" cy="4084516"/>
          </a:xfrm>
        </p:grpSpPr>
        <p:sp>
          <p:nvSpPr>
            <p:cNvPr id="36" name="Freeform 59"/>
            <p:cNvSpPr>
              <a:spLocks/>
            </p:cNvSpPr>
            <p:nvPr/>
          </p:nvSpPr>
          <p:spPr bwMode="auto">
            <a:xfrm rot="5400000">
              <a:off x="674116" y="-1233397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60"/>
            <p:cNvSpPr>
              <a:spLocks/>
            </p:cNvSpPr>
            <p:nvPr/>
          </p:nvSpPr>
          <p:spPr bwMode="auto">
            <a:xfrm rot="5400000">
              <a:off x="673234" y="-825121"/>
              <a:ext cx="818314" cy="708971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61"/>
            <p:cNvSpPr>
              <a:spLocks/>
            </p:cNvSpPr>
            <p:nvPr/>
          </p:nvSpPr>
          <p:spPr bwMode="auto">
            <a:xfrm rot="5400000">
              <a:off x="674116" y="-7689"/>
              <a:ext cx="816550" cy="708971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62"/>
            <p:cNvSpPr>
              <a:spLocks/>
            </p:cNvSpPr>
            <p:nvPr/>
          </p:nvSpPr>
          <p:spPr bwMode="auto">
            <a:xfrm rot="5400000">
              <a:off x="673234" y="400586"/>
              <a:ext cx="818314" cy="708971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63"/>
            <p:cNvSpPr>
              <a:spLocks/>
            </p:cNvSpPr>
            <p:nvPr/>
          </p:nvSpPr>
          <p:spPr bwMode="auto">
            <a:xfrm rot="5400000">
              <a:off x="674116" y="1218018"/>
              <a:ext cx="816550" cy="708971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64"/>
            <p:cNvSpPr>
              <a:spLocks/>
            </p:cNvSpPr>
            <p:nvPr/>
          </p:nvSpPr>
          <p:spPr bwMode="auto">
            <a:xfrm rot="5400000">
              <a:off x="674998" y="1624530"/>
              <a:ext cx="814787" cy="708971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 rot="5400000">
              <a:off x="-35737" y="-1234279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 rot="5400000">
              <a:off x="-36619" y="-826003"/>
              <a:ext cx="818314" cy="710735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68"/>
            <p:cNvSpPr>
              <a:spLocks/>
            </p:cNvSpPr>
            <p:nvPr/>
          </p:nvSpPr>
          <p:spPr bwMode="auto">
            <a:xfrm rot="5400000">
              <a:off x="-35737" y="-417728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 rot="5400000">
              <a:off x="-35737" y="-8571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70"/>
            <p:cNvSpPr>
              <a:spLocks/>
            </p:cNvSpPr>
            <p:nvPr/>
          </p:nvSpPr>
          <p:spPr bwMode="auto">
            <a:xfrm rot="5400000">
              <a:off x="-36619" y="399704"/>
              <a:ext cx="818314" cy="710735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71"/>
            <p:cNvSpPr>
              <a:spLocks/>
            </p:cNvSpPr>
            <p:nvPr/>
          </p:nvSpPr>
          <p:spPr bwMode="auto">
            <a:xfrm rot="5400000">
              <a:off x="-35737" y="807979"/>
              <a:ext cx="816550" cy="710735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72"/>
            <p:cNvSpPr>
              <a:spLocks/>
            </p:cNvSpPr>
            <p:nvPr/>
          </p:nvSpPr>
          <p:spPr bwMode="auto">
            <a:xfrm rot="5400000">
              <a:off x="-34855" y="1623648"/>
              <a:ext cx="814787" cy="710735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73"/>
            <p:cNvSpPr>
              <a:spLocks/>
            </p:cNvSpPr>
            <p:nvPr/>
          </p:nvSpPr>
          <p:spPr bwMode="auto">
            <a:xfrm rot="5400000">
              <a:off x="-35737" y="2033687"/>
              <a:ext cx="816550" cy="710735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77"/>
            <p:cNvSpPr>
              <a:spLocks/>
            </p:cNvSpPr>
            <p:nvPr/>
          </p:nvSpPr>
          <p:spPr bwMode="auto">
            <a:xfrm rot="5400000">
              <a:off x="-744706" y="-1232515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78"/>
            <p:cNvSpPr>
              <a:spLocks/>
            </p:cNvSpPr>
            <p:nvPr/>
          </p:nvSpPr>
          <p:spPr bwMode="auto">
            <a:xfrm rot="5400000">
              <a:off x="-744706" y="-415964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79"/>
            <p:cNvSpPr>
              <a:spLocks/>
            </p:cNvSpPr>
            <p:nvPr/>
          </p:nvSpPr>
          <p:spPr bwMode="auto">
            <a:xfrm rot="5400000">
              <a:off x="-744706" y="-6807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80"/>
            <p:cNvSpPr>
              <a:spLocks/>
            </p:cNvSpPr>
            <p:nvPr/>
          </p:nvSpPr>
          <p:spPr bwMode="auto">
            <a:xfrm rot="5400000">
              <a:off x="-744706" y="809743"/>
              <a:ext cx="816550" cy="707208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81"/>
            <p:cNvSpPr>
              <a:spLocks/>
            </p:cNvSpPr>
            <p:nvPr/>
          </p:nvSpPr>
          <p:spPr bwMode="auto">
            <a:xfrm rot="5400000">
              <a:off x="-744706" y="1218900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auto">
            <a:xfrm rot="5400000">
              <a:off x="-743825" y="1625412"/>
              <a:ext cx="814787" cy="707208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83"/>
            <p:cNvSpPr>
              <a:spLocks/>
            </p:cNvSpPr>
            <p:nvPr/>
          </p:nvSpPr>
          <p:spPr bwMode="auto">
            <a:xfrm rot="5400000">
              <a:off x="-744706" y="2035451"/>
              <a:ext cx="816550" cy="707208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92611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1814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3823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 rot="10800000">
            <a:off x="8598322" y="510908"/>
            <a:ext cx="545678" cy="44343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5015" y="545147"/>
            <a:ext cx="4590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06BF0A5B-CA18-47D2-801E-5D97420A52F4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4" name="Group 3"/>
          <p:cNvGrpSpPr/>
          <p:nvPr userDrawn="1"/>
        </p:nvGrpSpPr>
        <p:grpSpPr>
          <a:xfrm rot="5400000">
            <a:off x="-763772" y="-188033"/>
            <a:ext cx="2716980" cy="2121721"/>
            <a:chOff x="8349573" y="-1673337"/>
            <a:chExt cx="6162676" cy="6416675"/>
          </a:xfrm>
          <a:solidFill>
            <a:schemeClr val="bg2">
              <a:alpha val="15000"/>
            </a:schemeClr>
          </a:solidFill>
        </p:grpSpPr>
        <p:sp>
          <p:nvSpPr>
            <p:cNvPr id="7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8268771" y="5551545"/>
            <a:ext cx="1376417" cy="1910862"/>
            <a:chOff x="8349573" y="-1673337"/>
            <a:chExt cx="6162676" cy="6416675"/>
          </a:xfrm>
          <a:solidFill>
            <a:schemeClr val="tx2">
              <a:alpha val="20000"/>
            </a:schemeClr>
          </a:solidFill>
        </p:grpSpPr>
        <p:sp>
          <p:nvSpPr>
            <p:cNvPr id="20" name="Freeform 319"/>
            <p:cNvSpPr>
              <a:spLocks noEditPoints="1"/>
            </p:cNvSpPr>
            <p:nvPr/>
          </p:nvSpPr>
          <p:spPr bwMode="auto">
            <a:xfrm>
              <a:off x="83495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20"/>
            <p:cNvSpPr>
              <a:spLocks noEditPoints="1"/>
            </p:cNvSpPr>
            <p:nvPr/>
          </p:nvSpPr>
          <p:spPr bwMode="auto">
            <a:xfrm>
              <a:off x="9570361" y="-1655875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21"/>
            <p:cNvSpPr>
              <a:spLocks noEditPoints="1"/>
            </p:cNvSpPr>
            <p:nvPr/>
          </p:nvSpPr>
          <p:spPr bwMode="auto">
            <a:xfrm>
              <a:off x="10787973" y="-1673337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4 h 1368"/>
                <a:gd name="T10" fmla="*/ 1536 w 1576"/>
                <a:gd name="T11" fmla="*/ 1344 h 1368"/>
                <a:gd name="T12" fmla="*/ 788 w 1576"/>
                <a:gd name="T13" fmla="*/ 47 h 1368"/>
                <a:gd name="T14" fmla="*/ 40 w 1576"/>
                <a:gd name="T15" fmla="*/ 134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4"/>
                  </a:moveTo>
                  <a:lnTo>
                    <a:pt x="1536" y="1344"/>
                  </a:lnTo>
                  <a:lnTo>
                    <a:pt x="788" y="47"/>
                  </a:lnTo>
                  <a:lnTo>
                    <a:pt x="40" y="13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22"/>
            <p:cNvSpPr>
              <a:spLocks noEditPoints="1"/>
            </p:cNvSpPr>
            <p:nvPr/>
          </p:nvSpPr>
          <p:spPr bwMode="auto">
            <a:xfrm>
              <a:off x="12008761" y="-1655875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323"/>
            <p:cNvSpPr>
              <a:spLocks noEditPoints="1"/>
            </p:cNvSpPr>
            <p:nvPr/>
          </p:nvSpPr>
          <p:spPr bwMode="auto">
            <a:xfrm>
              <a:off x="83495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324"/>
            <p:cNvSpPr>
              <a:spLocks noEditPoints="1"/>
            </p:cNvSpPr>
            <p:nvPr/>
          </p:nvSpPr>
          <p:spPr bwMode="auto">
            <a:xfrm>
              <a:off x="95703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8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8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8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8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325"/>
            <p:cNvSpPr>
              <a:spLocks noEditPoints="1"/>
            </p:cNvSpPr>
            <p:nvPr/>
          </p:nvSpPr>
          <p:spPr bwMode="auto">
            <a:xfrm>
              <a:off x="10787973" y="460263"/>
              <a:ext cx="2501900" cy="2168525"/>
            </a:xfrm>
            <a:custGeom>
              <a:avLst/>
              <a:gdLst>
                <a:gd name="T0" fmla="*/ 788 w 1576"/>
                <a:gd name="T1" fmla="*/ 1366 h 1366"/>
                <a:gd name="T2" fmla="*/ 0 w 1576"/>
                <a:gd name="T3" fmla="*/ 0 h 1366"/>
                <a:gd name="T4" fmla="*/ 1576 w 1576"/>
                <a:gd name="T5" fmla="*/ 0 h 1366"/>
                <a:gd name="T6" fmla="*/ 788 w 1576"/>
                <a:gd name="T7" fmla="*/ 1366 h 1366"/>
                <a:gd name="T8" fmla="*/ 40 w 1576"/>
                <a:gd name="T9" fmla="*/ 24 h 1366"/>
                <a:gd name="T10" fmla="*/ 788 w 1576"/>
                <a:gd name="T11" fmla="*/ 1318 h 1366"/>
                <a:gd name="T12" fmla="*/ 1536 w 1576"/>
                <a:gd name="T13" fmla="*/ 24 h 1366"/>
                <a:gd name="T14" fmla="*/ 40 w 1576"/>
                <a:gd name="T15" fmla="*/ 24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6">
                  <a:moveTo>
                    <a:pt x="788" y="1366"/>
                  </a:moveTo>
                  <a:lnTo>
                    <a:pt x="0" y="0"/>
                  </a:lnTo>
                  <a:lnTo>
                    <a:pt x="1576" y="0"/>
                  </a:lnTo>
                  <a:lnTo>
                    <a:pt x="788" y="1366"/>
                  </a:lnTo>
                  <a:close/>
                  <a:moveTo>
                    <a:pt x="40" y="24"/>
                  </a:moveTo>
                  <a:lnTo>
                    <a:pt x="788" y="1318"/>
                  </a:lnTo>
                  <a:lnTo>
                    <a:pt x="1536" y="24"/>
                  </a:ln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326"/>
            <p:cNvSpPr>
              <a:spLocks noEditPoints="1"/>
            </p:cNvSpPr>
            <p:nvPr/>
          </p:nvSpPr>
          <p:spPr bwMode="auto">
            <a:xfrm>
              <a:off x="12008761" y="441213"/>
              <a:ext cx="2503488" cy="2168525"/>
            </a:xfrm>
            <a:custGeom>
              <a:avLst/>
              <a:gdLst>
                <a:gd name="T0" fmla="*/ 1577 w 1577"/>
                <a:gd name="T1" fmla="*/ 1366 h 1366"/>
                <a:gd name="T2" fmla="*/ 0 w 1577"/>
                <a:gd name="T3" fmla="*/ 1366 h 1366"/>
                <a:gd name="T4" fmla="*/ 789 w 1577"/>
                <a:gd name="T5" fmla="*/ 0 h 1366"/>
                <a:gd name="T6" fmla="*/ 1577 w 1577"/>
                <a:gd name="T7" fmla="*/ 1366 h 1366"/>
                <a:gd name="T8" fmla="*/ 41 w 1577"/>
                <a:gd name="T9" fmla="*/ 1342 h 1366"/>
                <a:gd name="T10" fmla="*/ 1536 w 1577"/>
                <a:gd name="T11" fmla="*/ 1342 h 1366"/>
                <a:gd name="T12" fmla="*/ 789 w 1577"/>
                <a:gd name="T13" fmla="*/ 47 h 1366"/>
                <a:gd name="T14" fmla="*/ 41 w 1577"/>
                <a:gd name="T15" fmla="*/ 1342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6">
                  <a:moveTo>
                    <a:pt x="1577" y="1366"/>
                  </a:moveTo>
                  <a:lnTo>
                    <a:pt x="0" y="1366"/>
                  </a:lnTo>
                  <a:lnTo>
                    <a:pt x="789" y="0"/>
                  </a:lnTo>
                  <a:lnTo>
                    <a:pt x="1577" y="1366"/>
                  </a:lnTo>
                  <a:close/>
                  <a:moveTo>
                    <a:pt x="41" y="1342"/>
                  </a:moveTo>
                  <a:lnTo>
                    <a:pt x="1536" y="1342"/>
                  </a:lnTo>
                  <a:lnTo>
                    <a:pt x="789" y="47"/>
                  </a:lnTo>
                  <a:lnTo>
                    <a:pt x="41" y="1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327"/>
            <p:cNvSpPr>
              <a:spLocks noEditPoints="1"/>
            </p:cNvSpPr>
            <p:nvPr/>
          </p:nvSpPr>
          <p:spPr bwMode="auto">
            <a:xfrm>
              <a:off x="83495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328"/>
            <p:cNvSpPr>
              <a:spLocks noEditPoints="1"/>
            </p:cNvSpPr>
            <p:nvPr/>
          </p:nvSpPr>
          <p:spPr bwMode="auto">
            <a:xfrm>
              <a:off x="9570361" y="2571638"/>
              <a:ext cx="2503488" cy="2171700"/>
            </a:xfrm>
            <a:custGeom>
              <a:avLst/>
              <a:gdLst>
                <a:gd name="T0" fmla="*/ 788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8 w 1577"/>
                <a:gd name="T7" fmla="*/ 1368 h 1368"/>
                <a:gd name="T8" fmla="*/ 41 w 1577"/>
                <a:gd name="T9" fmla="*/ 24 h 1368"/>
                <a:gd name="T10" fmla="*/ 788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8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8" y="1368"/>
                  </a:lnTo>
                  <a:close/>
                  <a:moveTo>
                    <a:pt x="41" y="24"/>
                  </a:moveTo>
                  <a:lnTo>
                    <a:pt x="788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329"/>
            <p:cNvSpPr>
              <a:spLocks noEditPoints="1"/>
            </p:cNvSpPr>
            <p:nvPr/>
          </p:nvSpPr>
          <p:spPr bwMode="auto">
            <a:xfrm>
              <a:off x="10787973" y="2552588"/>
              <a:ext cx="2501900" cy="2171700"/>
            </a:xfrm>
            <a:custGeom>
              <a:avLst/>
              <a:gdLst>
                <a:gd name="T0" fmla="*/ 1576 w 1576"/>
                <a:gd name="T1" fmla="*/ 1368 h 1368"/>
                <a:gd name="T2" fmla="*/ 0 w 1576"/>
                <a:gd name="T3" fmla="*/ 1368 h 1368"/>
                <a:gd name="T4" fmla="*/ 788 w 1576"/>
                <a:gd name="T5" fmla="*/ 0 h 1368"/>
                <a:gd name="T6" fmla="*/ 1576 w 1576"/>
                <a:gd name="T7" fmla="*/ 1368 h 1368"/>
                <a:gd name="T8" fmla="*/ 40 w 1576"/>
                <a:gd name="T9" fmla="*/ 1345 h 1368"/>
                <a:gd name="T10" fmla="*/ 1536 w 1576"/>
                <a:gd name="T11" fmla="*/ 1345 h 1368"/>
                <a:gd name="T12" fmla="*/ 788 w 1576"/>
                <a:gd name="T13" fmla="*/ 48 h 1368"/>
                <a:gd name="T14" fmla="*/ 40 w 1576"/>
                <a:gd name="T15" fmla="*/ 1345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6" h="1368">
                  <a:moveTo>
                    <a:pt x="1576" y="1368"/>
                  </a:moveTo>
                  <a:lnTo>
                    <a:pt x="0" y="1368"/>
                  </a:lnTo>
                  <a:lnTo>
                    <a:pt x="788" y="0"/>
                  </a:lnTo>
                  <a:lnTo>
                    <a:pt x="1576" y="1368"/>
                  </a:lnTo>
                  <a:close/>
                  <a:moveTo>
                    <a:pt x="40" y="1345"/>
                  </a:moveTo>
                  <a:lnTo>
                    <a:pt x="1536" y="1345"/>
                  </a:lnTo>
                  <a:lnTo>
                    <a:pt x="788" y="48"/>
                  </a:lnTo>
                  <a:lnTo>
                    <a:pt x="40" y="1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330"/>
            <p:cNvSpPr>
              <a:spLocks noEditPoints="1"/>
            </p:cNvSpPr>
            <p:nvPr/>
          </p:nvSpPr>
          <p:spPr bwMode="auto">
            <a:xfrm>
              <a:off x="12008761" y="2571638"/>
              <a:ext cx="2503488" cy="2171700"/>
            </a:xfrm>
            <a:custGeom>
              <a:avLst/>
              <a:gdLst>
                <a:gd name="T0" fmla="*/ 789 w 1577"/>
                <a:gd name="T1" fmla="*/ 1368 h 1368"/>
                <a:gd name="T2" fmla="*/ 0 w 1577"/>
                <a:gd name="T3" fmla="*/ 0 h 1368"/>
                <a:gd name="T4" fmla="*/ 1577 w 1577"/>
                <a:gd name="T5" fmla="*/ 0 h 1368"/>
                <a:gd name="T6" fmla="*/ 789 w 1577"/>
                <a:gd name="T7" fmla="*/ 1368 h 1368"/>
                <a:gd name="T8" fmla="*/ 41 w 1577"/>
                <a:gd name="T9" fmla="*/ 24 h 1368"/>
                <a:gd name="T10" fmla="*/ 789 w 1577"/>
                <a:gd name="T11" fmla="*/ 1321 h 1368"/>
                <a:gd name="T12" fmla="*/ 1536 w 1577"/>
                <a:gd name="T13" fmla="*/ 24 h 1368"/>
                <a:gd name="T14" fmla="*/ 41 w 1577"/>
                <a:gd name="T15" fmla="*/ 24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7" h="1368">
                  <a:moveTo>
                    <a:pt x="789" y="1368"/>
                  </a:moveTo>
                  <a:lnTo>
                    <a:pt x="0" y="0"/>
                  </a:lnTo>
                  <a:lnTo>
                    <a:pt x="1577" y="0"/>
                  </a:lnTo>
                  <a:lnTo>
                    <a:pt x="789" y="1368"/>
                  </a:lnTo>
                  <a:close/>
                  <a:moveTo>
                    <a:pt x="41" y="24"/>
                  </a:moveTo>
                  <a:lnTo>
                    <a:pt x="789" y="1321"/>
                  </a:lnTo>
                  <a:lnTo>
                    <a:pt x="1536" y="24"/>
                  </a:lnTo>
                  <a:lnTo>
                    <a:pt x="4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35942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vmlDrawing" Target="../drawings/vmlDrawing1.vml"/><Relationship Id="rId8" Type="http://schemas.openxmlformats.org/officeDocument/2006/relationships/slideLayout" Target="../slideLayouts/slideLayout15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42" Type="http://schemas.openxmlformats.org/officeDocument/2006/relationships/slideLayout" Target="../slideLayouts/slideLayout220.xml"/><Relationship Id="rId47" Type="http://schemas.openxmlformats.org/officeDocument/2006/relationships/slideLayout" Target="../slideLayouts/slideLayout225.xml"/><Relationship Id="rId50" Type="http://schemas.openxmlformats.org/officeDocument/2006/relationships/slideLayout" Target="../slideLayouts/slideLayout228.xml"/><Relationship Id="rId55" Type="http://schemas.openxmlformats.org/officeDocument/2006/relationships/vmlDrawing" Target="../drawings/vmlDrawing2.vml"/><Relationship Id="rId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40" Type="http://schemas.openxmlformats.org/officeDocument/2006/relationships/slideLayout" Target="../slideLayouts/slideLayout218.xml"/><Relationship Id="rId45" Type="http://schemas.openxmlformats.org/officeDocument/2006/relationships/slideLayout" Target="../slideLayouts/slideLayout223.xml"/><Relationship Id="rId53" Type="http://schemas.openxmlformats.org/officeDocument/2006/relationships/slideLayout" Target="../slideLayouts/slideLayout231.xml"/><Relationship Id="rId58" Type="http://schemas.openxmlformats.org/officeDocument/2006/relationships/image" Target="../media/image1.emf"/><Relationship Id="rId5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43" Type="http://schemas.openxmlformats.org/officeDocument/2006/relationships/slideLayout" Target="../slideLayouts/slideLayout221.xml"/><Relationship Id="rId48" Type="http://schemas.openxmlformats.org/officeDocument/2006/relationships/slideLayout" Target="../slideLayouts/slideLayout226.xml"/><Relationship Id="rId56" Type="http://schemas.openxmlformats.org/officeDocument/2006/relationships/tags" Target="../tags/tag2.xml"/><Relationship Id="rId8" Type="http://schemas.openxmlformats.org/officeDocument/2006/relationships/slideLayout" Target="../slideLayouts/slideLayout186.xml"/><Relationship Id="rId51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slideLayout" Target="../slideLayouts/slideLayout216.xml"/><Relationship Id="rId46" Type="http://schemas.openxmlformats.org/officeDocument/2006/relationships/slideLayout" Target="../slideLayouts/slideLayout224.xml"/><Relationship Id="rId59" Type="http://schemas.openxmlformats.org/officeDocument/2006/relationships/image" Target="../media/image2.png"/><Relationship Id="rId20" Type="http://schemas.openxmlformats.org/officeDocument/2006/relationships/slideLayout" Target="../slideLayouts/slideLayout198.xml"/><Relationship Id="rId41" Type="http://schemas.openxmlformats.org/officeDocument/2006/relationships/slideLayout" Target="../slideLayouts/slideLayout219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49" Type="http://schemas.openxmlformats.org/officeDocument/2006/relationships/slideLayout" Target="../slideLayouts/slideLayout227.xml"/><Relationship Id="rId57" Type="http://schemas.openxmlformats.org/officeDocument/2006/relationships/oleObject" Target="../embeddings/oleObject2.bin"/><Relationship Id="rId10" Type="http://schemas.openxmlformats.org/officeDocument/2006/relationships/slideLayout" Target="../slideLayouts/slideLayout188.xml"/><Relationship Id="rId31" Type="http://schemas.openxmlformats.org/officeDocument/2006/relationships/slideLayout" Target="../slideLayouts/slideLayout209.xml"/><Relationship Id="rId44" Type="http://schemas.openxmlformats.org/officeDocument/2006/relationships/slideLayout" Target="../slideLayouts/slideLayout222.xml"/><Relationship Id="rId52" Type="http://schemas.openxmlformats.org/officeDocument/2006/relationships/slideLayout" Target="../slideLayouts/slideLayout23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34.xml"/><Relationship Id="rId21" Type="http://schemas.openxmlformats.org/officeDocument/2006/relationships/slideLayout" Target="../slideLayouts/slideLayout252.xml"/><Relationship Id="rId34" Type="http://schemas.openxmlformats.org/officeDocument/2006/relationships/oleObject" Target="../embeddings/oleObject3.bin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tags" Target="../tags/tag3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vmlDrawing" Target="../drawings/vmlDrawing3.v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239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87.xml"/><Relationship Id="rId21" Type="http://schemas.openxmlformats.org/officeDocument/2006/relationships/slideLayout" Target="../slideLayouts/slideLayout282.xml"/><Relationship Id="rId42" Type="http://schemas.openxmlformats.org/officeDocument/2006/relationships/slideLayout" Target="../slideLayouts/slideLayout303.xml"/><Relationship Id="rId47" Type="http://schemas.openxmlformats.org/officeDocument/2006/relationships/slideLayout" Target="../slideLayouts/slideLayout308.xml"/><Relationship Id="rId63" Type="http://schemas.openxmlformats.org/officeDocument/2006/relationships/slideLayout" Target="../slideLayouts/slideLayout324.xml"/><Relationship Id="rId68" Type="http://schemas.openxmlformats.org/officeDocument/2006/relationships/slideLayout" Target="../slideLayouts/slideLayout329.xml"/><Relationship Id="rId84" Type="http://schemas.openxmlformats.org/officeDocument/2006/relationships/slideLayout" Target="../slideLayouts/slideLayout345.xml"/><Relationship Id="rId89" Type="http://schemas.openxmlformats.org/officeDocument/2006/relationships/slideLayout" Target="../slideLayouts/slideLayout350.xml"/><Relationship Id="rId112" Type="http://schemas.openxmlformats.org/officeDocument/2006/relationships/slideLayout" Target="../slideLayouts/slideLayout373.xml"/><Relationship Id="rId16" Type="http://schemas.openxmlformats.org/officeDocument/2006/relationships/slideLayout" Target="../slideLayouts/slideLayout277.xml"/><Relationship Id="rId107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93.xml"/><Relationship Id="rId37" Type="http://schemas.openxmlformats.org/officeDocument/2006/relationships/slideLayout" Target="../slideLayouts/slideLayout298.xml"/><Relationship Id="rId53" Type="http://schemas.openxmlformats.org/officeDocument/2006/relationships/slideLayout" Target="../slideLayouts/slideLayout314.xml"/><Relationship Id="rId58" Type="http://schemas.openxmlformats.org/officeDocument/2006/relationships/slideLayout" Target="../slideLayouts/slideLayout319.xml"/><Relationship Id="rId74" Type="http://schemas.openxmlformats.org/officeDocument/2006/relationships/slideLayout" Target="../slideLayouts/slideLayout335.xml"/><Relationship Id="rId79" Type="http://schemas.openxmlformats.org/officeDocument/2006/relationships/slideLayout" Target="../slideLayouts/slideLayout340.xml"/><Relationship Id="rId102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266.xml"/><Relationship Id="rId90" Type="http://schemas.openxmlformats.org/officeDocument/2006/relationships/slideLayout" Target="../slideLayouts/slideLayout351.xml"/><Relationship Id="rId95" Type="http://schemas.openxmlformats.org/officeDocument/2006/relationships/slideLayout" Target="../slideLayouts/slideLayout356.xml"/><Relationship Id="rId22" Type="http://schemas.openxmlformats.org/officeDocument/2006/relationships/slideLayout" Target="../slideLayouts/slideLayout283.xml"/><Relationship Id="rId27" Type="http://schemas.openxmlformats.org/officeDocument/2006/relationships/slideLayout" Target="../slideLayouts/slideLayout288.xml"/><Relationship Id="rId43" Type="http://schemas.openxmlformats.org/officeDocument/2006/relationships/slideLayout" Target="../slideLayouts/slideLayout304.xml"/><Relationship Id="rId48" Type="http://schemas.openxmlformats.org/officeDocument/2006/relationships/slideLayout" Target="../slideLayouts/slideLayout309.xml"/><Relationship Id="rId64" Type="http://schemas.openxmlformats.org/officeDocument/2006/relationships/slideLayout" Target="../slideLayouts/slideLayout325.xml"/><Relationship Id="rId69" Type="http://schemas.openxmlformats.org/officeDocument/2006/relationships/slideLayout" Target="../slideLayouts/slideLayout330.xml"/><Relationship Id="rId113" Type="http://schemas.openxmlformats.org/officeDocument/2006/relationships/theme" Target="../theme/theme6.xml"/><Relationship Id="rId80" Type="http://schemas.openxmlformats.org/officeDocument/2006/relationships/slideLayout" Target="../slideLayouts/slideLayout341.xml"/><Relationship Id="rId85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33" Type="http://schemas.openxmlformats.org/officeDocument/2006/relationships/slideLayout" Target="../slideLayouts/slideLayout294.xml"/><Relationship Id="rId38" Type="http://schemas.openxmlformats.org/officeDocument/2006/relationships/slideLayout" Target="../slideLayouts/slideLayout299.xml"/><Relationship Id="rId59" Type="http://schemas.openxmlformats.org/officeDocument/2006/relationships/slideLayout" Target="../slideLayouts/slideLayout320.xml"/><Relationship Id="rId103" Type="http://schemas.openxmlformats.org/officeDocument/2006/relationships/slideLayout" Target="../slideLayouts/slideLayout364.xml"/><Relationship Id="rId108" Type="http://schemas.openxmlformats.org/officeDocument/2006/relationships/slideLayout" Target="../slideLayouts/slideLayout369.xml"/><Relationship Id="rId54" Type="http://schemas.openxmlformats.org/officeDocument/2006/relationships/slideLayout" Target="../slideLayouts/slideLayout315.xml"/><Relationship Id="rId70" Type="http://schemas.openxmlformats.org/officeDocument/2006/relationships/slideLayout" Target="../slideLayouts/slideLayout331.xml"/><Relationship Id="rId75" Type="http://schemas.openxmlformats.org/officeDocument/2006/relationships/slideLayout" Target="../slideLayouts/slideLayout336.xml"/><Relationship Id="rId91" Type="http://schemas.openxmlformats.org/officeDocument/2006/relationships/slideLayout" Target="../slideLayouts/slideLayout352.xml"/><Relationship Id="rId96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276.xml"/><Relationship Id="rId23" Type="http://schemas.openxmlformats.org/officeDocument/2006/relationships/slideLayout" Target="../slideLayouts/slideLayout284.xml"/><Relationship Id="rId28" Type="http://schemas.openxmlformats.org/officeDocument/2006/relationships/slideLayout" Target="../slideLayouts/slideLayout289.xml"/><Relationship Id="rId36" Type="http://schemas.openxmlformats.org/officeDocument/2006/relationships/slideLayout" Target="../slideLayouts/slideLayout297.xml"/><Relationship Id="rId49" Type="http://schemas.openxmlformats.org/officeDocument/2006/relationships/slideLayout" Target="../slideLayouts/slideLayout310.xml"/><Relationship Id="rId57" Type="http://schemas.openxmlformats.org/officeDocument/2006/relationships/slideLayout" Target="../slideLayouts/slideLayout318.xml"/><Relationship Id="rId106" Type="http://schemas.openxmlformats.org/officeDocument/2006/relationships/slideLayout" Target="../slideLayouts/slideLayout367.xml"/><Relationship Id="rId114" Type="http://schemas.openxmlformats.org/officeDocument/2006/relationships/image" Target="../media/image2.png"/><Relationship Id="rId10" Type="http://schemas.openxmlformats.org/officeDocument/2006/relationships/slideLayout" Target="../slideLayouts/slideLayout271.xml"/><Relationship Id="rId31" Type="http://schemas.openxmlformats.org/officeDocument/2006/relationships/slideLayout" Target="../slideLayouts/slideLayout292.xml"/><Relationship Id="rId44" Type="http://schemas.openxmlformats.org/officeDocument/2006/relationships/slideLayout" Target="../slideLayouts/slideLayout305.xml"/><Relationship Id="rId52" Type="http://schemas.openxmlformats.org/officeDocument/2006/relationships/slideLayout" Target="../slideLayouts/slideLayout313.xml"/><Relationship Id="rId60" Type="http://schemas.openxmlformats.org/officeDocument/2006/relationships/slideLayout" Target="../slideLayouts/slideLayout321.xml"/><Relationship Id="rId65" Type="http://schemas.openxmlformats.org/officeDocument/2006/relationships/slideLayout" Target="../slideLayouts/slideLayout326.xml"/><Relationship Id="rId73" Type="http://schemas.openxmlformats.org/officeDocument/2006/relationships/slideLayout" Target="../slideLayouts/slideLayout334.xml"/><Relationship Id="rId78" Type="http://schemas.openxmlformats.org/officeDocument/2006/relationships/slideLayout" Target="../slideLayouts/slideLayout339.xml"/><Relationship Id="rId81" Type="http://schemas.openxmlformats.org/officeDocument/2006/relationships/slideLayout" Target="../slideLayouts/slideLayout342.xml"/><Relationship Id="rId86" Type="http://schemas.openxmlformats.org/officeDocument/2006/relationships/slideLayout" Target="../slideLayouts/slideLayout347.xml"/><Relationship Id="rId94" Type="http://schemas.openxmlformats.org/officeDocument/2006/relationships/slideLayout" Target="../slideLayouts/slideLayout355.xml"/><Relationship Id="rId99" Type="http://schemas.openxmlformats.org/officeDocument/2006/relationships/slideLayout" Target="../slideLayouts/slideLayout360.xml"/><Relationship Id="rId101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39" Type="http://schemas.openxmlformats.org/officeDocument/2006/relationships/slideLayout" Target="../slideLayouts/slideLayout300.xml"/><Relationship Id="rId109" Type="http://schemas.openxmlformats.org/officeDocument/2006/relationships/slideLayout" Target="../slideLayouts/slideLayout370.xml"/><Relationship Id="rId34" Type="http://schemas.openxmlformats.org/officeDocument/2006/relationships/slideLayout" Target="../slideLayouts/slideLayout295.xml"/><Relationship Id="rId50" Type="http://schemas.openxmlformats.org/officeDocument/2006/relationships/slideLayout" Target="../slideLayouts/slideLayout311.xml"/><Relationship Id="rId55" Type="http://schemas.openxmlformats.org/officeDocument/2006/relationships/slideLayout" Target="../slideLayouts/slideLayout316.xml"/><Relationship Id="rId76" Type="http://schemas.openxmlformats.org/officeDocument/2006/relationships/slideLayout" Target="../slideLayouts/slideLayout337.xml"/><Relationship Id="rId97" Type="http://schemas.openxmlformats.org/officeDocument/2006/relationships/slideLayout" Target="../slideLayouts/slideLayout358.xml"/><Relationship Id="rId104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268.xml"/><Relationship Id="rId71" Type="http://schemas.openxmlformats.org/officeDocument/2006/relationships/slideLayout" Target="../slideLayouts/slideLayout332.xml"/><Relationship Id="rId9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263.xml"/><Relationship Id="rId29" Type="http://schemas.openxmlformats.org/officeDocument/2006/relationships/slideLayout" Target="../slideLayouts/slideLayout290.xml"/><Relationship Id="rId24" Type="http://schemas.openxmlformats.org/officeDocument/2006/relationships/slideLayout" Target="../slideLayouts/slideLayout285.xml"/><Relationship Id="rId40" Type="http://schemas.openxmlformats.org/officeDocument/2006/relationships/slideLayout" Target="../slideLayouts/slideLayout301.xml"/><Relationship Id="rId45" Type="http://schemas.openxmlformats.org/officeDocument/2006/relationships/slideLayout" Target="../slideLayouts/slideLayout306.xml"/><Relationship Id="rId66" Type="http://schemas.openxmlformats.org/officeDocument/2006/relationships/slideLayout" Target="../slideLayouts/slideLayout327.xml"/><Relationship Id="rId87" Type="http://schemas.openxmlformats.org/officeDocument/2006/relationships/slideLayout" Target="../slideLayouts/slideLayout348.xml"/><Relationship Id="rId110" Type="http://schemas.openxmlformats.org/officeDocument/2006/relationships/slideLayout" Target="../slideLayouts/slideLayout371.xml"/><Relationship Id="rId61" Type="http://schemas.openxmlformats.org/officeDocument/2006/relationships/slideLayout" Target="../slideLayouts/slideLayout322.xml"/><Relationship Id="rId82" Type="http://schemas.openxmlformats.org/officeDocument/2006/relationships/slideLayout" Target="../slideLayouts/slideLayout343.xml"/><Relationship Id="rId1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91.xml"/><Relationship Id="rId35" Type="http://schemas.openxmlformats.org/officeDocument/2006/relationships/slideLayout" Target="../slideLayouts/slideLayout296.xml"/><Relationship Id="rId56" Type="http://schemas.openxmlformats.org/officeDocument/2006/relationships/slideLayout" Target="../slideLayouts/slideLayout317.xml"/><Relationship Id="rId77" Type="http://schemas.openxmlformats.org/officeDocument/2006/relationships/slideLayout" Target="../slideLayouts/slideLayout338.xml"/><Relationship Id="rId100" Type="http://schemas.openxmlformats.org/officeDocument/2006/relationships/slideLayout" Target="../slideLayouts/slideLayout361.xml"/><Relationship Id="rId105" Type="http://schemas.openxmlformats.org/officeDocument/2006/relationships/slideLayout" Target="../slideLayouts/slideLayout366.xml"/><Relationship Id="rId8" Type="http://schemas.openxmlformats.org/officeDocument/2006/relationships/slideLayout" Target="../slideLayouts/slideLayout269.xml"/><Relationship Id="rId51" Type="http://schemas.openxmlformats.org/officeDocument/2006/relationships/slideLayout" Target="../slideLayouts/slideLayout312.xml"/><Relationship Id="rId72" Type="http://schemas.openxmlformats.org/officeDocument/2006/relationships/slideLayout" Target="../slideLayouts/slideLayout333.xml"/><Relationship Id="rId93" Type="http://schemas.openxmlformats.org/officeDocument/2006/relationships/slideLayout" Target="../slideLayouts/slideLayout354.xml"/><Relationship Id="rId98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264.xml"/><Relationship Id="rId25" Type="http://schemas.openxmlformats.org/officeDocument/2006/relationships/slideLayout" Target="../slideLayouts/slideLayout286.xml"/><Relationship Id="rId46" Type="http://schemas.openxmlformats.org/officeDocument/2006/relationships/slideLayout" Target="../slideLayouts/slideLayout307.xml"/><Relationship Id="rId67" Type="http://schemas.openxmlformats.org/officeDocument/2006/relationships/slideLayout" Target="../slideLayouts/slideLayout328.xml"/><Relationship Id="rId20" Type="http://schemas.openxmlformats.org/officeDocument/2006/relationships/slideLayout" Target="../slideLayouts/slideLayout281.xml"/><Relationship Id="rId41" Type="http://schemas.openxmlformats.org/officeDocument/2006/relationships/slideLayout" Target="../slideLayouts/slideLayout302.xml"/><Relationship Id="rId62" Type="http://schemas.openxmlformats.org/officeDocument/2006/relationships/slideLayout" Target="../slideLayouts/slideLayout323.xml"/><Relationship Id="rId83" Type="http://schemas.openxmlformats.org/officeDocument/2006/relationships/slideLayout" Target="../slideLayouts/slideLayout344.xml"/><Relationship Id="rId88" Type="http://schemas.openxmlformats.org/officeDocument/2006/relationships/slideLayout" Target="../slideLayouts/slideLayout349.xml"/><Relationship Id="rId111" Type="http://schemas.openxmlformats.org/officeDocument/2006/relationships/slideLayout" Target="../slideLayouts/slideLayout372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9.xml"/><Relationship Id="rId21" Type="http://schemas.openxmlformats.org/officeDocument/2006/relationships/slideLayout" Target="../slideLayouts/slideLayout394.xml"/><Relationship Id="rId42" Type="http://schemas.openxmlformats.org/officeDocument/2006/relationships/slideLayout" Target="../slideLayouts/slideLayout415.xml"/><Relationship Id="rId47" Type="http://schemas.openxmlformats.org/officeDocument/2006/relationships/slideLayout" Target="../slideLayouts/slideLayout420.xml"/><Relationship Id="rId63" Type="http://schemas.openxmlformats.org/officeDocument/2006/relationships/slideLayout" Target="../slideLayouts/slideLayout436.xml"/><Relationship Id="rId68" Type="http://schemas.openxmlformats.org/officeDocument/2006/relationships/slideLayout" Target="../slideLayouts/slideLayout441.xml"/><Relationship Id="rId84" Type="http://schemas.openxmlformats.org/officeDocument/2006/relationships/slideLayout" Target="../slideLayouts/slideLayout457.xml"/><Relationship Id="rId89" Type="http://schemas.openxmlformats.org/officeDocument/2006/relationships/slideLayout" Target="../slideLayouts/slideLayout462.xml"/><Relationship Id="rId112" Type="http://schemas.openxmlformats.org/officeDocument/2006/relationships/image" Target="../media/image2.png"/><Relationship Id="rId16" Type="http://schemas.openxmlformats.org/officeDocument/2006/relationships/slideLayout" Target="../slideLayouts/slideLayout389.xml"/><Relationship Id="rId107" Type="http://schemas.openxmlformats.org/officeDocument/2006/relationships/slideLayout" Target="../slideLayouts/slideLayout480.xml"/><Relationship Id="rId11" Type="http://schemas.openxmlformats.org/officeDocument/2006/relationships/slideLayout" Target="../slideLayouts/slideLayout384.xml"/><Relationship Id="rId32" Type="http://schemas.openxmlformats.org/officeDocument/2006/relationships/slideLayout" Target="../slideLayouts/slideLayout405.xml"/><Relationship Id="rId37" Type="http://schemas.openxmlformats.org/officeDocument/2006/relationships/slideLayout" Target="../slideLayouts/slideLayout410.xml"/><Relationship Id="rId53" Type="http://schemas.openxmlformats.org/officeDocument/2006/relationships/slideLayout" Target="../slideLayouts/slideLayout426.xml"/><Relationship Id="rId58" Type="http://schemas.openxmlformats.org/officeDocument/2006/relationships/slideLayout" Target="../slideLayouts/slideLayout431.xml"/><Relationship Id="rId74" Type="http://schemas.openxmlformats.org/officeDocument/2006/relationships/slideLayout" Target="../slideLayouts/slideLayout447.xml"/><Relationship Id="rId79" Type="http://schemas.openxmlformats.org/officeDocument/2006/relationships/slideLayout" Target="../slideLayouts/slideLayout452.xml"/><Relationship Id="rId102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378.xml"/><Relationship Id="rId90" Type="http://schemas.openxmlformats.org/officeDocument/2006/relationships/slideLayout" Target="../slideLayouts/slideLayout463.xml"/><Relationship Id="rId95" Type="http://schemas.openxmlformats.org/officeDocument/2006/relationships/slideLayout" Target="../slideLayouts/slideLayout468.xml"/><Relationship Id="rId22" Type="http://schemas.openxmlformats.org/officeDocument/2006/relationships/slideLayout" Target="../slideLayouts/slideLayout395.xml"/><Relationship Id="rId27" Type="http://schemas.openxmlformats.org/officeDocument/2006/relationships/slideLayout" Target="../slideLayouts/slideLayout400.xml"/><Relationship Id="rId43" Type="http://schemas.openxmlformats.org/officeDocument/2006/relationships/slideLayout" Target="../slideLayouts/slideLayout416.xml"/><Relationship Id="rId48" Type="http://schemas.openxmlformats.org/officeDocument/2006/relationships/slideLayout" Target="../slideLayouts/slideLayout421.xml"/><Relationship Id="rId64" Type="http://schemas.openxmlformats.org/officeDocument/2006/relationships/slideLayout" Target="../slideLayouts/slideLayout437.xml"/><Relationship Id="rId69" Type="http://schemas.openxmlformats.org/officeDocument/2006/relationships/slideLayout" Target="../slideLayouts/slideLayout442.xml"/><Relationship Id="rId80" Type="http://schemas.openxmlformats.org/officeDocument/2006/relationships/slideLayout" Target="../slideLayouts/slideLayout453.xml"/><Relationship Id="rId85" Type="http://schemas.openxmlformats.org/officeDocument/2006/relationships/slideLayout" Target="../slideLayouts/slideLayout458.xml"/><Relationship Id="rId12" Type="http://schemas.openxmlformats.org/officeDocument/2006/relationships/slideLayout" Target="../slideLayouts/slideLayout385.xml"/><Relationship Id="rId17" Type="http://schemas.openxmlformats.org/officeDocument/2006/relationships/slideLayout" Target="../slideLayouts/slideLayout390.xml"/><Relationship Id="rId33" Type="http://schemas.openxmlformats.org/officeDocument/2006/relationships/slideLayout" Target="../slideLayouts/slideLayout406.xml"/><Relationship Id="rId38" Type="http://schemas.openxmlformats.org/officeDocument/2006/relationships/slideLayout" Target="../slideLayouts/slideLayout411.xml"/><Relationship Id="rId59" Type="http://schemas.openxmlformats.org/officeDocument/2006/relationships/slideLayout" Target="../slideLayouts/slideLayout432.xml"/><Relationship Id="rId103" Type="http://schemas.openxmlformats.org/officeDocument/2006/relationships/slideLayout" Target="../slideLayouts/slideLayout476.xml"/><Relationship Id="rId108" Type="http://schemas.openxmlformats.org/officeDocument/2006/relationships/slideLayout" Target="../slideLayouts/slideLayout481.xml"/><Relationship Id="rId54" Type="http://schemas.openxmlformats.org/officeDocument/2006/relationships/slideLayout" Target="../slideLayouts/slideLayout427.xml"/><Relationship Id="rId70" Type="http://schemas.openxmlformats.org/officeDocument/2006/relationships/slideLayout" Target="../slideLayouts/slideLayout443.xml"/><Relationship Id="rId75" Type="http://schemas.openxmlformats.org/officeDocument/2006/relationships/slideLayout" Target="../slideLayouts/slideLayout448.xml"/><Relationship Id="rId91" Type="http://schemas.openxmlformats.org/officeDocument/2006/relationships/slideLayout" Target="../slideLayouts/slideLayout464.xml"/><Relationship Id="rId96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388.xml"/><Relationship Id="rId23" Type="http://schemas.openxmlformats.org/officeDocument/2006/relationships/slideLayout" Target="../slideLayouts/slideLayout396.xml"/><Relationship Id="rId28" Type="http://schemas.openxmlformats.org/officeDocument/2006/relationships/slideLayout" Target="../slideLayouts/slideLayout401.xml"/><Relationship Id="rId36" Type="http://schemas.openxmlformats.org/officeDocument/2006/relationships/slideLayout" Target="../slideLayouts/slideLayout409.xml"/><Relationship Id="rId49" Type="http://schemas.openxmlformats.org/officeDocument/2006/relationships/slideLayout" Target="../slideLayouts/slideLayout422.xml"/><Relationship Id="rId57" Type="http://schemas.openxmlformats.org/officeDocument/2006/relationships/slideLayout" Target="../slideLayouts/slideLayout430.xml"/><Relationship Id="rId106" Type="http://schemas.openxmlformats.org/officeDocument/2006/relationships/slideLayout" Target="../slideLayouts/slideLayout479.xml"/><Relationship Id="rId10" Type="http://schemas.openxmlformats.org/officeDocument/2006/relationships/slideLayout" Target="../slideLayouts/slideLayout383.xml"/><Relationship Id="rId31" Type="http://schemas.openxmlformats.org/officeDocument/2006/relationships/slideLayout" Target="../slideLayouts/slideLayout404.xml"/><Relationship Id="rId44" Type="http://schemas.openxmlformats.org/officeDocument/2006/relationships/slideLayout" Target="../slideLayouts/slideLayout417.xml"/><Relationship Id="rId52" Type="http://schemas.openxmlformats.org/officeDocument/2006/relationships/slideLayout" Target="../slideLayouts/slideLayout425.xml"/><Relationship Id="rId60" Type="http://schemas.openxmlformats.org/officeDocument/2006/relationships/slideLayout" Target="../slideLayouts/slideLayout433.xml"/><Relationship Id="rId65" Type="http://schemas.openxmlformats.org/officeDocument/2006/relationships/slideLayout" Target="../slideLayouts/slideLayout438.xml"/><Relationship Id="rId73" Type="http://schemas.openxmlformats.org/officeDocument/2006/relationships/slideLayout" Target="../slideLayouts/slideLayout446.xml"/><Relationship Id="rId78" Type="http://schemas.openxmlformats.org/officeDocument/2006/relationships/slideLayout" Target="../slideLayouts/slideLayout451.xml"/><Relationship Id="rId81" Type="http://schemas.openxmlformats.org/officeDocument/2006/relationships/slideLayout" Target="../slideLayouts/slideLayout454.xml"/><Relationship Id="rId86" Type="http://schemas.openxmlformats.org/officeDocument/2006/relationships/slideLayout" Target="../slideLayouts/slideLayout459.xml"/><Relationship Id="rId94" Type="http://schemas.openxmlformats.org/officeDocument/2006/relationships/slideLayout" Target="../slideLayouts/slideLayout467.xml"/><Relationship Id="rId99" Type="http://schemas.openxmlformats.org/officeDocument/2006/relationships/slideLayout" Target="../slideLayouts/slideLayout472.xml"/><Relationship Id="rId101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6.xml"/><Relationship Id="rId18" Type="http://schemas.openxmlformats.org/officeDocument/2006/relationships/slideLayout" Target="../slideLayouts/slideLayout391.xml"/><Relationship Id="rId39" Type="http://schemas.openxmlformats.org/officeDocument/2006/relationships/slideLayout" Target="../slideLayouts/slideLayout412.xml"/><Relationship Id="rId109" Type="http://schemas.openxmlformats.org/officeDocument/2006/relationships/slideLayout" Target="../slideLayouts/slideLayout482.xml"/><Relationship Id="rId34" Type="http://schemas.openxmlformats.org/officeDocument/2006/relationships/slideLayout" Target="../slideLayouts/slideLayout407.xml"/><Relationship Id="rId50" Type="http://schemas.openxmlformats.org/officeDocument/2006/relationships/slideLayout" Target="../slideLayouts/slideLayout423.xml"/><Relationship Id="rId55" Type="http://schemas.openxmlformats.org/officeDocument/2006/relationships/slideLayout" Target="../slideLayouts/slideLayout428.xml"/><Relationship Id="rId76" Type="http://schemas.openxmlformats.org/officeDocument/2006/relationships/slideLayout" Target="../slideLayouts/slideLayout449.xml"/><Relationship Id="rId97" Type="http://schemas.openxmlformats.org/officeDocument/2006/relationships/slideLayout" Target="../slideLayouts/slideLayout470.xml"/><Relationship Id="rId104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380.xml"/><Relationship Id="rId71" Type="http://schemas.openxmlformats.org/officeDocument/2006/relationships/slideLayout" Target="../slideLayouts/slideLayout444.xml"/><Relationship Id="rId92" Type="http://schemas.openxmlformats.org/officeDocument/2006/relationships/slideLayout" Target="../slideLayouts/slideLayout465.xml"/><Relationship Id="rId2" Type="http://schemas.openxmlformats.org/officeDocument/2006/relationships/slideLayout" Target="../slideLayouts/slideLayout375.xml"/><Relationship Id="rId29" Type="http://schemas.openxmlformats.org/officeDocument/2006/relationships/slideLayout" Target="../slideLayouts/slideLayout402.xml"/><Relationship Id="rId24" Type="http://schemas.openxmlformats.org/officeDocument/2006/relationships/slideLayout" Target="../slideLayouts/slideLayout397.xml"/><Relationship Id="rId40" Type="http://schemas.openxmlformats.org/officeDocument/2006/relationships/slideLayout" Target="../slideLayouts/slideLayout413.xml"/><Relationship Id="rId45" Type="http://schemas.openxmlformats.org/officeDocument/2006/relationships/slideLayout" Target="../slideLayouts/slideLayout418.xml"/><Relationship Id="rId66" Type="http://schemas.openxmlformats.org/officeDocument/2006/relationships/slideLayout" Target="../slideLayouts/slideLayout439.xml"/><Relationship Id="rId87" Type="http://schemas.openxmlformats.org/officeDocument/2006/relationships/slideLayout" Target="../slideLayouts/slideLayout460.xml"/><Relationship Id="rId110" Type="http://schemas.openxmlformats.org/officeDocument/2006/relationships/slideLayout" Target="../slideLayouts/slideLayout483.xml"/><Relationship Id="rId61" Type="http://schemas.openxmlformats.org/officeDocument/2006/relationships/slideLayout" Target="../slideLayouts/slideLayout434.xml"/><Relationship Id="rId82" Type="http://schemas.openxmlformats.org/officeDocument/2006/relationships/slideLayout" Target="../slideLayouts/slideLayout455.xml"/><Relationship Id="rId19" Type="http://schemas.openxmlformats.org/officeDocument/2006/relationships/slideLayout" Target="../slideLayouts/slideLayout392.xml"/><Relationship Id="rId14" Type="http://schemas.openxmlformats.org/officeDocument/2006/relationships/slideLayout" Target="../slideLayouts/slideLayout387.xml"/><Relationship Id="rId30" Type="http://schemas.openxmlformats.org/officeDocument/2006/relationships/slideLayout" Target="../slideLayouts/slideLayout403.xml"/><Relationship Id="rId35" Type="http://schemas.openxmlformats.org/officeDocument/2006/relationships/slideLayout" Target="../slideLayouts/slideLayout408.xml"/><Relationship Id="rId56" Type="http://schemas.openxmlformats.org/officeDocument/2006/relationships/slideLayout" Target="../slideLayouts/slideLayout429.xml"/><Relationship Id="rId77" Type="http://schemas.openxmlformats.org/officeDocument/2006/relationships/slideLayout" Target="../slideLayouts/slideLayout450.xml"/><Relationship Id="rId100" Type="http://schemas.openxmlformats.org/officeDocument/2006/relationships/slideLayout" Target="../slideLayouts/slideLayout473.xml"/><Relationship Id="rId105" Type="http://schemas.openxmlformats.org/officeDocument/2006/relationships/slideLayout" Target="../slideLayouts/slideLayout478.xml"/><Relationship Id="rId8" Type="http://schemas.openxmlformats.org/officeDocument/2006/relationships/slideLayout" Target="../slideLayouts/slideLayout381.xml"/><Relationship Id="rId51" Type="http://schemas.openxmlformats.org/officeDocument/2006/relationships/slideLayout" Target="../slideLayouts/slideLayout424.xml"/><Relationship Id="rId72" Type="http://schemas.openxmlformats.org/officeDocument/2006/relationships/slideLayout" Target="../slideLayouts/slideLayout445.xml"/><Relationship Id="rId93" Type="http://schemas.openxmlformats.org/officeDocument/2006/relationships/slideLayout" Target="../slideLayouts/slideLayout466.xml"/><Relationship Id="rId98" Type="http://schemas.openxmlformats.org/officeDocument/2006/relationships/slideLayout" Target="../slideLayouts/slideLayout471.xml"/><Relationship Id="rId3" Type="http://schemas.openxmlformats.org/officeDocument/2006/relationships/slideLayout" Target="../slideLayouts/slideLayout376.xml"/><Relationship Id="rId25" Type="http://schemas.openxmlformats.org/officeDocument/2006/relationships/slideLayout" Target="../slideLayouts/slideLayout398.xml"/><Relationship Id="rId46" Type="http://schemas.openxmlformats.org/officeDocument/2006/relationships/slideLayout" Target="../slideLayouts/slideLayout419.xml"/><Relationship Id="rId67" Type="http://schemas.openxmlformats.org/officeDocument/2006/relationships/slideLayout" Target="../slideLayouts/slideLayout440.xml"/><Relationship Id="rId20" Type="http://schemas.openxmlformats.org/officeDocument/2006/relationships/slideLayout" Target="../slideLayouts/slideLayout393.xml"/><Relationship Id="rId41" Type="http://schemas.openxmlformats.org/officeDocument/2006/relationships/slideLayout" Target="../slideLayouts/slideLayout414.xml"/><Relationship Id="rId62" Type="http://schemas.openxmlformats.org/officeDocument/2006/relationships/slideLayout" Target="../slideLayouts/slideLayout435.xml"/><Relationship Id="rId83" Type="http://schemas.openxmlformats.org/officeDocument/2006/relationships/slideLayout" Target="../slideLayouts/slideLayout456.xml"/><Relationship Id="rId88" Type="http://schemas.openxmlformats.org/officeDocument/2006/relationships/slideLayout" Target="../slideLayouts/slideLayout461.xml"/><Relationship Id="rId11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6.xml"/><Relationship Id="rId18" Type="http://schemas.openxmlformats.org/officeDocument/2006/relationships/slideLayout" Target="../slideLayouts/slideLayout501.xml"/><Relationship Id="rId26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486.xml"/><Relationship Id="rId21" Type="http://schemas.openxmlformats.org/officeDocument/2006/relationships/slideLayout" Target="../slideLayouts/slideLayout504.xml"/><Relationship Id="rId34" Type="http://schemas.openxmlformats.org/officeDocument/2006/relationships/oleObject" Target="../embeddings/oleObject6.bin"/><Relationship Id="rId7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95.xml"/><Relationship Id="rId17" Type="http://schemas.openxmlformats.org/officeDocument/2006/relationships/slideLayout" Target="../slideLayouts/slideLayout500.xml"/><Relationship Id="rId25" Type="http://schemas.openxmlformats.org/officeDocument/2006/relationships/slideLayout" Target="../slideLayouts/slideLayout508.xml"/><Relationship Id="rId33" Type="http://schemas.openxmlformats.org/officeDocument/2006/relationships/tags" Target="../tags/tag5.xml"/><Relationship Id="rId2" Type="http://schemas.openxmlformats.org/officeDocument/2006/relationships/slideLayout" Target="../slideLayouts/slideLayout485.xml"/><Relationship Id="rId16" Type="http://schemas.openxmlformats.org/officeDocument/2006/relationships/slideLayout" Target="../slideLayouts/slideLayout499.xml"/><Relationship Id="rId20" Type="http://schemas.openxmlformats.org/officeDocument/2006/relationships/slideLayout" Target="../slideLayouts/slideLayout503.xml"/><Relationship Id="rId29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484.xml"/><Relationship Id="rId6" Type="http://schemas.openxmlformats.org/officeDocument/2006/relationships/slideLayout" Target="../slideLayouts/slideLayout489.xml"/><Relationship Id="rId11" Type="http://schemas.openxmlformats.org/officeDocument/2006/relationships/slideLayout" Target="../slideLayouts/slideLayout494.xml"/><Relationship Id="rId24" Type="http://schemas.openxmlformats.org/officeDocument/2006/relationships/slideLayout" Target="../slideLayouts/slideLayout507.xml"/><Relationship Id="rId32" Type="http://schemas.openxmlformats.org/officeDocument/2006/relationships/vmlDrawing" Target="../drawings/vmlDrawing5.vml"/><Relationship Id="rId5" Type="http://schemas.openxmlformats.org/officeDocument/2006/relationships/slideLayout" Target="../slideLayouts/slideLayout488.xml"/><Relationship Id="rId15" Type="http://schemas.openxmlformats.org/officeDocument/2006/relationships/slideLayout" Target="../slideLayouts/slideLayout498.xml"/><Relationship Id="rId23" Type="http://schemas.openxmlformats.org/officeDocument/2006/relationships/slideLayout" Target="../slideLayouts/slideLayout506.xml"/><Relationship Id="rId28" Type="http://schemas.openxmlformats.org/officeDocument/2006/relationships/slideLayout" Target="../slideLayouts/slideLayout511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493.xml"/><Relationship Id="rId19" Type="http://schemas.openxmlformats.org/officeDocument/2006/relationships/slideLayout" Target="../slideLayouts/slideLayout502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487.xml"/><Relationship Id="rId9" Type="http://schemas.openxmlformats.org/officeDocument/2006/relationships/slideLayout" Target="../slideLayouts/slideLayout492.xml"/><Relationship Id="rId14" Type="http://schemas.openxmlformats.org/officeDocument/2006/relationships/slideLayout" Target="../slideLayouts/slideLayout497.xml"/><Relationship Id="rId22" Type="http://schemas.openxmlformats.org/officeDocument/2006/relationships/slideLayout" Target="../slideLayouts/slideLayout505.xml"/><Relationship Id="rId27" Type="http://schemas.openxmlformats.org/officeDocument/2006/relationships/slideLayout" Target="../slideLayouts/slideLayout510.xml"/><Relationship Id="rId30" Type="http://schemas.openxmlformats.org/officeDocument/2006/relationships/slideLayout" Target="../slideLayouts/slideLayout513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491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39.xml"/><Relationship Id="rId21" Type="http://schemas.openxmlformats.org/officeDocument/2006/relationships/slideLayout" Target="../slideLayouts/slideLayout534.xml"/><Relationship Id="rId42" Type="http://schemas.openxmlformats.org/officeDocument/2006/relationships/slideLayout" Target="../slideLayouts/slideLayout555.xml"/><Relationship Id="rId47" Type="http://schemas.openxmlformats.org/officeDocument/2006/relationships/slideLayout" Target="../slideLayouts/slideLayout560.xml"/><Relationship Id="rId63" Type="http://schemas.openxmlformats.org/officeDocument/2006/relationships/slideLayout" Target="../slideLayouts/slideLayout576.xml"/><Relationship Id="rId68" Type="http://schemas.openxmlformats.org/officeDocument/2006/relationships/slideLayout" Target="../slideLayouts/slideLayout581.xml"/><Relationship Id="rId84" Type="http://schemas.openxmlformats.org/officeDocument/2006/relationships/slideLayout" Target="../slideLayouts/slideLayout597.xml"/><Relationship Id="rId89" Type="http://schemas.openxmlformats.org/officeDocument/2006/relationships/slideLayout" Target="../slideLayouts/slideLayout602.xml"/><Relationship Id="rId112" Type="http://schemas.openxmlformats.org/officeDocument/2006/relationships/slideLayout" Target="../slideLayouts/slideLayout625.xml"/><Relationship Id="rId16" Type="http://schemas.openxmlformats.org/officeDocument/2006/relationships/slideLayout" Target="../slideLayouts/slideLayout529.xml"/><Relationship Id="rId107" Type="http://schemas.openxmlformats.org/officeDocument/2006/relationships/slideLayout" Target="../slideLayouts/slideLayout620.xml"/><Relationship Id="rId11" Type="http://schemas.openxmlformats.org/officeDocument/2006/relationships/slideLayout" Target="../slideLayouts/slideLayout524.xml"/><Relationship Id="rId32" Type="http://schemas.openxmlformats.org/officeDocument/2006/relationships/slideLayout" Target="../slideLayouts/slideLayout545.xml"/><Relationship Id="rId37" Type="http://schemas.openxmlformats.org/officeDocument/2006/relationships/slideLayout" Target="../slideLayouts/slideLayout550.xml"/><Relationship Id="rId53" Type="http://schemas.openxmlformats.org/officeDocument/2006/relationships/slideLayout" Target="../slideLayouts/slideLayout566.xml"/><Relationship Id="rId58" Type="http://schemas.openxmlformats.org/officeDocument/2006/relationships/slideLayout" Target="../slideLayouts/slideLayout571.xml"/><Relationship Id="rId74" Type="http://schemas.openxmlformats.org/officeDocument/2006/relationships/slideLayout" Target="../slideLayouts/slideLayout587.xml"/><Relationship Id="rId79" Type="http://schemas.openxmlformats.org/officeDocument/2006/relationships/slideLayout" Target="../slideLayouts/slideLayout592.xml"/><Relationship Id="rId102" Type="http://schemas.openxmlformats.org/officeDocument/2006/relationships/slideLayout" Target="../slideLayouts/slideLayout615.xml"/><Relationship Id="rId5" Type="http://schemas.openxmlformats.org/officeDocument/2006/relationships/slideLayout" Target="../slideLayouts/slideLayout518.xml"/><Relationship Id="rId90" Type="http://schemas.openxmlformats.org/officeDocument/2006/relationships/slideLayout" Target="../slideLayouts/slideLayout603.xml"/><Relationship Id="rId95" Type="http://schemas.openxmlformats.org/officeDocument/2006/relationships/slideLayout" Target="../slideLayouts/slideLayout608.xml"/><Relationship Id="rId22" Type="http://schemas.openxmlformats.org/officeDocument/2006/relationships/slideLayout" Target="../slideLayouts/slideLayout535.xml"/><Relationship Id="rId27" Type="http://schemas.openxmlformats.org/officeDocument/2006/relationships/slideLayout" Target="../slideLayouts/slideLayout540.xml"/><Relationship Id="rId43" Type="http://schemas.openxmlformats.org/officeDocument/2006/relationships/slideLayout" Target="../slideLayouts/slideLayout556.xml"/><Relationship Id="rId48" Type="http://schemas.openxmlformats.org/officeDocument/2006/relationships/slideLayout" Target="../slideLayouts/slideLayout561.xml"/><Relationship Id="rId64" Type="http://schemas.openxmlformats.org/officeDocument/2006/relationships/slideLayout" Target="../slideLayouts/slideLayout577.xml"/><Relationship Id="rId69" Type="http://schemas.openxmlformats.org/officeDocument/2006/relationships/slideLayout" Target="../slideLayouts/slideLayout582.xml"/><Relationship Id="rId113" Type="http://schemas.openxmlformats.org/officeDocument/2006/relationships/theme" Target="../theme/theme9.xml"/><Relationship Id="rId80" Type="http://schemas.openxmlformats.org/officeDocument/2006/relationships/slideLayout" Target="../slideLayouts/slideLayout593.xml"/><Relationship Id="rId85" Type="http://schemas.openxmlformats.org/officeDocument/2006/relationships/slideLayout" Target="../slideLayouts/slideLayout598.xml"/><Relationship Id="rId12" Type="http://schemas.openxmlformats.org/officeDocument/2006/relationships/slideLayout" Target="../slideLayouts/slideLayout525.xml"/><Relationship Id="rId17" Type="http://schemas.openxmlformats.org/officeDocument/2006/relationships/slideLayout" Target="../slideLayouts/slideLayout530.xml"/><Relationship Id="rId33" Type="http://schemas.openxmlformats.org/officeDocument/2006/relationships/slideLayout" Target="../slideLayouts/slideLayout546.xml"/><Relationship Id="rId38" Type="http://schemas.openxmlformats.org/officeDocument/2006/relationships/slideLayout" Target="../slideLayouts/slideLayout551.xml"/><Relationship Id="rId59" Type="http://schemas.openxmlformats.org/officeDocument/2006/relationships/slideLayout" Target="../slideLayouts/slideLayout572.xml"/><Relationship Id="rId103" Type="http://schemas.openxmlformats.org/officeDocument/2006/relationships/slideLayout" Target="../slideLayouts/slideLayout616.xml"/><Relationship Id="rId108" Type="http://schemas.openxmlformats.org/officeDocument/2006/relationships/slideLayout" Target="../slideLayouts/slideLayout621.xml"/><Relationship Id="rId54" Type="http://schemas.openxmlformats.org/officeDocument/2006/relationships/slideLayout" Target="../slideLayouts/slideLayout567.xml"/><Relationship Id="rId70" Type="http://schemas.openxmlformats.org/officeDocument/2006/relationships/slideLayout" Target="../slideLayouts/slideLayout583.xml"/><Relationship Id="rId75" Type="http://schemas.openxmlformats.org/officeDocument/2006/relationships/slideLayout" Target="../slideLayouts/slideLayout588.xml"/><Relationship Id="rId91" Type="http://schemas.openxmlformats.org/officeDocument/2006/relationships/slideLayout" Target="../slideLayouts/slideLayout604.xml"/><Relationship Id="rId96" Type="http://schemas.openxmlformats.org/officeDocument/2006/relationships/slideLayout" Target="../slideLayouts/slideLayout609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5" Type="http://schemas.openxmlformats.org/officeDocument/2006/relationships/slideLayout" Target="../slideLayouts/slideLayout528.xml"/><Relationship Id="rId23" Type="http://schemas.openxmlformats.org/officeDocument/2006/relationships/slideLayout" Target="../slideLayouts/slideLayout536.xml"/><Relationship Id="rId28" Type="http://schemas.openxmlformats.org/officeDocument/2006/relationships/slideLayout" Target="../slideLayouts/slideLayout541.xml"/><Relationship Id="rId36" Type="http://schemas.openxmlformats.org/officeDocument/2006/relationships/slideLayout" Target="../slideLayouts/slideLayout549.xml"/><Relationship Id="rId49" Type="http://schemas.openxmlformats.org/officeDocument/2006/relationships/slideLayout" Target="../slideLayouts/slideLayout562.xml"/><Relationship Id="rId57" Type="http://schemas.openxmlformats.org/officeDocument/2006/relationships/slideLayout" Target="../slideLayouts/slideLayout570.xml"/><Relationship Id="rId106" Type="http://schemas.openxmlformats.org/officeDocument/2006/relationships/slideLayout" Target="../slideLayouts/slideLayout619.xml"/><Relationship Id="rId114" Type="http://schemas.openxmlformats.org/officeDocument/2006/relationships/image" Target="../media/image2.png"/><Relationship Id="rId10" Type="http://schemas.openxmlformats.org/officeDocument/2006/relationships/slideLayout" Target="../slideLayouts/slideLayout523.xml"/><Relationship Id="rId31" Type="http://schemas.openxmlformats.org/officeDocument/2006/relationships/slideLayout" Target="../slideLayouts/slideLayout544.xml"/><Relationship Id="rId44" Type="http://schemas.openxmlformats.org/officeDocument/2006/relationships/slideLayout" Target="../slideLayouts/slideLayout557.xml"/><Relationship Id="rId52" Type="http://schemas.openxmlformats.org/officeDocument/2006/relationships/slideLayout" Target="../slideLayouts/slideLayout565.xml"/><Relationship Id="rId60" Type="http://schemas.openxmlformats.org/officeDocument/2006/relationships/slideLayout" Target="../slideLayouts/slideLayout573.xml"/><Relationship Id="rId65" Type="http://schemas.openxmlformats.org/officeDocument/2006/relationships/slideLayout" Target="../slideLayouts/slideLayout578.xml"/><Relationship Id="rId73" Type="http://schemas.openxmlformats.org/officeDocument/2006/relationships/slideLayout" Target="../slideLayouts/slideLayout586.xml"/><Relationship Id="rId78" Type="http://schemas.openxmlformats.org/officeDocument/2006/relationships/slideLayout" Target="../slideLayouts/slideLayout591.xml"/><Relationship Id="rId81" Type="http://schemas.openxmlformats.org/officeDocument/2006/relationships/slideLayout" Target="../slideLayouts/slideLayout594.xml"/><Relationship Id="rId86" Type="http://schemas.openxmlformats.org/officeDocument/2006/relationships/slideLayout" Target="../slideLayouts/slideLayout599.xml"/><Relationship Id="rId94" Type="http://schemas.openxmlformats.org/officeDocument/2006/relationships/slideLayout" Target="../slideLayouts/slideLayout607.xml"/><Relationship Id="rId99" Type="http://schemas.openxmlformats.org/officeDocument/2006/relationships/slideLayout" Target="../slideLayouts/slideLayout612.xml"/><Relationship Id="rId101" Type="http://schemas.openxmlformats.org/officeDocument/2006/relationships/slideLayout" Target="../slideLayouts/slideLayout614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Relationship Id="rId13" Type="http://schemas.openxmlformats.org/officeDocument/2006/relationships/slideLayout" Target="../slideLayouts/slideLayout526.xml"/><Relationship Id="rId18" Type="http://schemas.openxmlformats.org/officeDocument/2006/relationships/slideLayout" Target="../slideLayouts/slideLayout531.xml"/><Relationship Id="rId39" Type="http://schemas.openxmlformats.org/officeDocument/2006/relationships/slideLayout" Target="../slideLayouts/slideLayout552.xml"/><Relationship Id="rId109" Type="http://schemas.openxmlformats.org/officeDocument/2006/relationships/slideLayout" Target="../slideLayouts/slideLayout622.xml"/><Relationship Id="rId34" Type="http://schemas.openxmlformats.org/officeDocument/2006/relationships/slideLayout" Target="../slideLayouts/slideLayout547.xml"/><Relationship Id="rId50" Type="http://schemas.openxmlformats.org/officeDocument/2006/relationships/slideLayout" Target="../slideLayouts/slideLayout563.xml"/><Relationship Id="rId55" Type="http://schemas.openxmlformats.org/officeDocument/2006/relationships/slideLayout" Target="../slideLayouts/slideLayout568.xml"/><Relationship Id="rId76" Type="http://schemas.openxmlformats.org/officeDocument/2006/relationships/slideLayout" Target="../slideLayouts/slideLayout589.xml"/><Relationship Id="rId97" Type="http://schemas.openxmlformats.org/officeDocument/2006/relationships/slideLayout" Target="../slideLayouts/slideLayout610.xml"/><Relationship Id="rId104" Type="http://schemas.openxmlformats.org/officeDocument/2006/relationships/slideLayout" Target="../slideLayouts/slideLayout617.xml"/><Relationship Id="rId7" Type="http://schemas.openxmlformats.org/officeDocument/2006/relationships/slideLayout" Target="../slideLayouts/slideLayout520.xml"/><Relationship Id="rId71" Type="http://schemas.openxmlformats.org/officeDocument/2006/relationships/slideLayout" Target="../slideLayouts/slideLayout584.xml"/><Relationship Id="rId92" Type="http://schemas.openxmlformats.org/officeDocument/2006/relationships/slideLayout" Target="../slideLayouts/slideLayout605.xml"/><Relationship Id="rId2" Type="http://schemas.openxmlformats.org/officeDocument/2006/relationships/slideLayout" Target="../slideLayouts/slideLayout515.xml"/><Relationship Id="rId29" Type="http://schemas.openxmlformats.org/officeDocument/2006/relationships/slideLayout" Target="../slideLayouts/slideLayout542.xml"/><Relationship Id="rId24" Type="http://schemas.openxmlformats.org/officeDocument/2006/relationships/slideLayout" Target="../slideLayouts/slideLayout537.xml"/><Relationship Id="rId40" Type="http://schemas.openxmlformats.org/officeDocument/2006/relationships/slideLayout" Target="../slideLayouts/slideLayout553.xml"/><Relationship Id="rId45" Type="http://schemas.openxmlformats.org/officeDocument/2006/relationships/slideLayout" Target="../slideLayouts/slideLayout558.xml"/><Relationship Id="rId66" Type="http://schemas.openxmlformats.org/officeDocument/2006/relationships/slideLayout" Target="../slideLayouts/slideLayout579.xml"/><Relationship Id="rId87" Type="http://schemas.openxmlformats.org/officeDocument/2006/relationships/slideLayout" Target="../slideLayouts/slideLayout600.xml"/><Relationship Id="rId110" Type="http://schemas.openxmlformats.org/officeDocument/2006/relationships/slideLayout" Target="../slideLayouts/slideLayout623.xml"/><Relationship Id="rId61" Type="http://schemas.openxmlformats.org/officeDocument/2006/relationships/slideLayout" Target="../slideLayouts/slideLayout574.xml"/><Relationship Id="rId82" Type="http://schemas.openxmlformats.org/officeDocument/2006/relationships/slideLayout" Target="../slideLayouts/slideLayout595.xml"/><Relationship Id="rId19" Type="http://schemas.openxmlformats.org/officeDocument/2006/relationships/slideLayout" Target="../slideLayouts/slideLayout532.xml"/><Relationship Id="rId14" Type="http://schemas.openxmlformats.org/officeDocument/2006/relationships/slideLayout" Target="../slideLayouts/slideLayout527.xml"/><Relationship Id="rId30" Type="http://schemas.openxmlformats.org/officeDocument/2006/relationships/slideLayout" Target="../slideLayouts/slideLayout543.xml"/><Relationship Id="rId35" Type="http://schemas.openxmlformats.org/officeDocument/2006/relationships/slideLayout" Target="../slideLayouts/slideLayout548.xml"/><Relationship Id="rId56" Type="http://schemas.openxmlformats.org/officeDocument/2006/relationships/slideLayout" Target="../slideLayouts/slideLayout569.xml"/><Relationship Id="rId77" Type="http://schemas.openxmlformats.org/officeDocument/2006/relationships/slideLayout" Target="../slideLayouts/slideLayout590.xml"/><Relationship Id="rId100" Type="http://schemas.openxmlformats.org/officeDocument/2006/relationships/slideLayout" Target="../slideLayouts/slideLayout613.xml"/><Relationship Id="rId105" Type="http://schemas.openxmlformats.org/officeDocument/2006/relationships/slideLayout" Target="../slideLayouts/slideLayout618.xml"/><Relationship Id="rId8" Type="http://schemas.openxmlformats.org/officeDocument/2006/relationships/slideLayout" Target="../slideLayouts/slideLayout521.xml"/><Relationship Id="rId51" Type="http://schemas.openxmlformats.org/officeDocument/2006/relationships/slideLayout" Target="../slideLayouts/slideLayout564.xml"/><Relationship Id="rId72" Type="http://schemas.openxmlformats.org/officeDocument/2006/relationships/slideLayout" Target="../slideLayouts/slideLayout585.xml"/><Relationship Id="rId93" Type="http://schemas.openxmlformats.org/officeDocument/2006/relationships/slideLayout" Target="../slideLayouts/slideLayout606.xml"/><Relationship Id="rId98" Type="http://schemas.openxmlformats.org/officeDocument/2006/relationships/slideLayout" Target="../slideLayouts/slideLayout611.xml"/><Relationship Id="rId3" Type="http://schemas.openxmlformats.org/officeDocument/2006/relationships/slideLayout" Target="../slideLayouts/slideLayout516.xml"/><Relationship Id="rId25" Type="http://schemas.openxmlformats.org/officeDocument/2006/relationships/slideLayout" Target="../slideLayouts/slideLayout538.xml"/><Relationship Id="rId46" Type="http://schemas.openxmlformats.org/officeDocument/2006/relationships/slideLayout" Target="../slideLayouts/slideLayout559.xml"/><Relationship Id="rId67" Type="http://schemas.openxmlformats.org/officeDocument/2006/relationships/slideLayout" Target="../slideLayouts/slideLayout580.xml"/><Relationship Id="rId20" Type="http://schemas.openxmlformats.org/officeDocument/2006/relationships/slideLayout" Target="../slideLayouts/slideLayout533.xml"/><Relationship Id="rId41" Type="http://schemas.openxmlformats.org/officeDocument/2006/relationships/slideLayout" Target="../slideLayouts/slideLayout554.xml"/><Relationship Id="rId62" Type="http://schemas.openxmlformats.org/officeDocument/2006/relationships/slideLayout" Target="../slideLayouts/slideLayout575.xml"/><Relationship Id="rId83" Type="http://schemas.openxmlformats.org/officeDocument/2006/relationships/slideLayout" Target="../slideLayouts/slideLayout596.xml"/><Relationship Id="rId88" Type="http://schemas.openxmlformats.org/officeDocument/2006/relationships/slideLayout" Target="../slideLayouts/slideLayout601.xml"/><Relationship Id="rId111" Type="http://schemas.openxmlformats.org/officeDocument/2006/relationships/slideLayout" Target="../slideLayouts/slideLayout6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07161" y="6369249"/>
            <a:ext cx="1015370" cy="282440"/>
            <a:chOff x="307161" y="6369249"/>
            <a:chExt cx="1015370" cy="282440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554628" y="6369249"/>
              <a:ext cx="767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200" dirty="0" smtClean="0">
                  <a:solidFill>
                    <a:schemeClr val="tx2"/>
                  </a:solidFill>
                  <a:latin typeface="Bebas" pitchFamily="2" charset="0"/>
                </a:rPr>
                <a:t>KOMPLET</a:t>
              </a:r>
              <a:endParaRPr lang="id-ID" sz="1200" dirty="0">
                <a:solidFill>
                  <a:schemeClr val="tx2"/>
                </a:solidFill>
                <a:latin typeface="Bebas" pitchFamily="2" charset="0"/>
              </a:endParaRPr>
            </a:p>
          </p:txBody>
        </p:sp>
        <p:grpSp>
          <p:nvGrpSpPr>
            <p:cNvPr id="38" name="Group 37"/>
            <p:cNvGrpSpPr/>
            <p:nvPr userDrawn="1"/>
          </p:nvGrpSpPr>
          <p:grpSpPr>
            <a:xfrm>
              <a:off x="307161" y="6386511"/>
              <a:ext cx="282215" cy="265178"/>
              <a:chOff x="4262509" y="1544643"/>
              <a:chExt cx="3712566" cy="3488436"/>
            </a:xfrm>
          </p:grpSpPr>
          <p:sp>
            <p:nvSpPr>
              <p:cNvPr id="39" name="Freeform 16"/>
              <p:cNvSpPr>
                <a:spLocks/>
              </p:cNvSpPr>
              <p:nvPr/>
            </p:nvSpPr>
            <p:spPr bwMode="auto">
              <a:xfrm>
                <a:off x="5358748" y="1997341"/>
                <a:ext cx="701238" cy="1402476"/>
              </a:xfrm>
              <a:custGeom>
                <a:avLst/>
                <a:gdLst>
                  <a:gd name="T0" fmla="*/ 0 w 316"/>
                  <a:gd name="T1" fmla="*/ 316 h 632"/>
                  <a:gd name="T2" fmla="*/ 316 w 316"/>
                  <a:gd name="T3" fmla="*/ 632 h 632"/>
                  <a:gd name="T4" fmla="*/ 316 w 316"/>
                  <a:gd name="T5" fmla="*/ 0 h 632"/>
                  <a:gd name="T6" fmla="*/ 0 w 316"/>
                  <a:gd name="T7" fmla="*/ 316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632">
                    <a:moveTo>
                      <a:pt x="0" y="316"/>
                    </a:moveTo>
                    <a:lnTo>
                      <a:pt x="316" y="632"/>
                    </a:lnTo>
                    <a:lnTo>
                      <a:pt x="316" y="0"/>
                    </a:lnTo>
                    <a:lnTo>
                      <a:pt x="0" y="31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0" name="Freeform 17"/>
              <p:cNvSpPr>
                <a:spLocks/>
              </p:cNvSpPr>
              <p:nvPr/>
            </p:nvSpPr>
            <p:spPr bwMode="auto">
              <a:xfrm>
                <a:off x="4706330" y="3437542"/>
                <a:ext cx="1335903" cy="667952"/>
              </a:xfrm>
              <a:custGeom>
                <a:avLst/>
                <a:gdLst>
                  <a:gd name="T0" fmla="*/ 602 w 602"/>
                  <a:gd name="T1" fmla="*/ 0 h 301"/>
                  <a:gd name="T2" fmla="*/ 0 w 602"/>
                  <a:gd name="T3" fmla="*/ 0 h 301"/>
                  <a:gd name="T4" fmla="*/ 301 w 602"/>
                  <a:gd name="T5" fmla="*/ 301 h 301"/>
                  <a:gd name="T6" fmla="*/ 602 w 602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2" h="301">
                    <a:moveTo>
                      <a:pt x="602" y="0"/>
                    </a:moveTo>
                    <a:lnTo>
                      <a:pt x="0" y="0"/>
                    </a:lnTo>
                    <a:lnTo>
                      <a:pt x="301" y="301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1" name="Freeform 18"/>
              <p:cNvSpPr>
                <a:spLocks/>
              </p:cNvSpPr>
              <p:nvPr/>
            </p:nvSpPr>
            <p:spPr bwMode="auto">
              <a:xfrm>
                <a:off x="4262509" y="2525488"/>
                <a:ext cx="1779724" cy="889863"/>
              </a:xfrm>
              <a:custGeom>
                <a:avLst/>
                <a:gdLst>
                  <a:gd name="T0" fmla="*/ 802 w 802"/>
                  <a:gd name="T1" fmla="*/ 401 h 401"/>
                  <a:gd name="T2" fmla="*/ 401 w 802"/>
                  <a:gd name="T3" fmla="*/ 0 h 401"/>
                  <a:gd name="T4" fmla="*/ 0 w 802"/>
                  <a:gd name="T5" fmla="*/ 401 h 401"/>
                  <a:gd name="T6" fmla="*/ 802 w 802"/>
                  <a:gd name="T7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2" h="401">
                    <a:moveTo>
                      <a:pt x="802" y="401"/>
                    </a:moveTo>
                    <a:lnTo>
                      <a:pt x="401" y="0"/>
                    </a:lnTo>
                    <a:lnTo>
                      <a:pt x="0" y="401"/>
                    </a:lnTo>
                    <a:lnTo>
                      <a:pt x="802" y="40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2" name="Freeform 19"/>
              <p:cNvSpPr>
                <a:spLocks/>
              </p:cNvSpPr>
              <p:nvPr/>
            </p:nvSpPr>
            <p:spPr bwMode="auto">
              <a:xfrm>
                <a:off x="5269984" y="3453075"/>
                <a:ext cx="790002" cy="1580004"/>
              </a:xfrm>
              <a:custGeom>
                <a:avLst/>
                <a:gdLst>
                  <a:gd name="T0" fmla="*/ 356 w 356"/>
                  <a:gd name="T1" fmla="*/ 0 h 712"/>
                  <a:gd name="T2" fmla="*/ 0 w 356"/>
                  <a:gd name="T3" fmla="*/ 356 h 712"/>
                  <a:gd name="T4" fmla="*/ 356 w 356"/>
                  <a:gd name="T5" fmla="*/ 712 h 712"/>
                  <a:gd name="T6" fmla="*/ 356 w 356"/>
                  <a:gd name="T7" fmla="*/ 0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6" h="712">
                    <a:moveTo>
                      <a:pt x="356" y="0"/>
                    </a:moveTo>
                    <a:lnTo>
                      <a:pt x="0" y="356"/>
                    </a:lnTo>
                    <a:lnTo>
                      <a:pt x="356" y="712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3" name="Freeform 20"/>
              <p:cNvSpPr>
                <a:spLocks/>
              </p:cNvSpPr>
              <p:nvPr/>
            </p:nvSpPr>
            <p:spPr bwMode="auto">
              <a:xfrm>
                <a:off x="6079957" y="1544643"/>
                <a:ext cx="932025" cy="1855173"/>
              </a:xfrm>
              <a:custGeom>
                <a:avLst/>
                <a:gdLst>
                  <a:gd name="T0" fmla="*/ 0 w 420"/>
                  <a:gd name="T1" fmla="*/ 836 h 836"/>
                  <a:gd name="T2" fmla="*/ 420 w 420"/>
                  <a:gd name="T3" fmla="*/ 418 h 836"/>
                  <a:gd name="T4" fmla="*/ 0 w 420"/>
                  <a:gd name="T5" fmla="*/ 0 h 836"/>
                  <a:gd name="T6" fmla="*/ 0 w 420"/>
                  <a:gd name="T7" fmla="*/ 836 h 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0" h="836">
                    <a:moveTo>
                      <a:pt x="0" y="836"/>
                    </a:moveTo>
                    <a:lnTo>
                      <a:pt x="420" y="418"/>
                    </a:lnTo>
                    <a:lnTo>
                      <a:pt x="0" y="0"/>
                    </a:lnTo>
                    <a:lnTo>
                      <a:pt x="0" y="83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4" name="Freeform 21"/>
              <p:cNvSpPr>
                <a:spLocks/>
              </p:cNvSpPr>
              <p:nvPr/>
            </p:nvSpPr>
            <p:spPr bwMode="auto">
              <a:xfrm>
                <a:off x="6079957" y="3453075"/>
                <a:ext cx="647979" cy="1289302"/>
              </a:xfrm>
              <a:custGeom>
                <a:avLst/>
                <a:gdLst>
                  <a:gd name="T0" fmla="*/ 0 w 292"/>
                  <a:gd name="T1" fmla="*/ 0 h 581"/>
                  <a:gd name="T2" fmla="*/ 0 w 292"/>
                  <a:gd name="T3" fmla="*/ 581 h 581"/>
                  <a:gd name="T4" fmla="*/ 292 w 292"/>
                  <a:gd name="T5" fmla="*/ 292 h 581"/>
                  <a:gd name="T6" fmla="*/ 0 w 292"/>
                  <a:gd name="T7" fmla="*/ 0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" h="581">
                    <a:moveTo>
                      <a:pt x="0" y="0"/>
                    </a:moveTo>
                    <a:lnTo>
                      <a:pt x="0" y="581"/>
                    </a:lnTo>
                    <a:lnTo>
                      <a:pt x="292" y="2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5" name="Freeform 22"/>
              <p:cNvSpPr>
                <a:spLocks/>
              </p:cNvSpPr>
              <p:nvPr/>
            </p:nvSpPr>
            <p:spPr bwMode="auto">
              <a:xfrm>
                <a:off x="6095492" y="2663073"/>
                <a:ext cx="1511211" cy="752278"/>
              </a:xfrm>
              <a:custGeom>
                <a:avLst/>
                <a:gdLst>
                  <a:gd name="T0" fmla="*/ 0 w 681"/>
                  <a:gd name="T1" fmla="*/ 339 h 339"/>
                  <a:gd name="T2" fmla="*/ 681 w 681"/>
                  <a:gd name="T3" fmla="*/ 339 h 339"/>
                  <a:gd name="T4" fmla="*/ 342 w 681"/>
                  <a:gd name="T5" fmla="*/ 0 h 339"/>
                  <a:gd name="T6" fmla="*/ 0 w 681"/>
                  <a:gd name="T7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1" h="339">
                    <a:moveTo>
                      <a:pt x="0" y="339"/>
                    </a:moveTo>
                    <a:lnTo>
                      <a:pt x="681" y="339"/>
                    </a:lnTo>
                    <a:lnTo>
                      <a:pt x="342" y="0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6" name="Freeform 23"/>
              <p:cNvSpPr>
                <a:spLocks/>
              </p:cNvSpPr>
              <p:nvPr/>
            </p:nvSpPr>
            <p:spPr bwMode="auto">
              <a:xfrm>
                <a:off x="6095492" y="3437542"/>
                <a:ext cx="1879583" cy="943121"/>
              </a:xfrm>
              <a:custGeom>
                <a:avLst/>
                <a:gdLst>
                  <a:gd name="T0" fmla="*/ 0 w 847"/>
                  <a:gd name="T1" fmla="*/ 0 h 425"/>
                  <a:gd name="T2" fmla="*/ 423 w 847"/>
                  <a:gd name="T3" fmla="*/ 425 h 425"/>
                  <a:gd name="T4" fmla="*/ 847 w 847"/>
                  <a:gd name="T5" fmla="*/ 0 h 425"/>
                  <a:gd name="T6" fmla="*/ 0 w 847"/>
                  <a:gd name="T7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7" h="425">
                    <a:moveTo>
                      <a:pt x="0" y="0"/>
                    </a:moveTo>
                    <a:lnTo>
                      <a:pt x="423" y="425"/>
                    </a:lnTo>
                    <a:lnTo>
                      <a:pt x="8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0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3" r:id="rId2"/>
    <p:sldLayoutId id="2147483691" r:id="rId3"/>
    <p:sldLayoutId id="2147483722" r:id="rId4"/>
    <p:sldLayoutId id="2147483693" r:id="rId5"/>
    <p:sldLayoutId id="2147483723" r:id="rId6"/>
    <p:sldLayoutId id="2147483692" r:id="rId7"/>
    <p:sldLayoutId id="2147483724" r:id="rId8"/>
    <p:sldLayoutId id="2147483696" r:id="rId9"/>
    <p:sldLayoutId id="2147483725" r:id="rId10"/>
    <p:sldLayoutId id="2147483697" r:id="rId11"/>
    <p:sldLayoutId id="2147483726" r:id="rId12"/>
    <p:sldLayoutId id="2147483698" r:id="rId13"/>
    <p:sldLayoutId id="2147483745" r:id="rId14"/>
    <p:sldLayoutId id="2147483727" r:id="rId15"/>
    <p:sldLayoutId id="2147483694" r:id="rId16"/>
    <p:sldLayoutId id="2147483721" r:id="rId17"/>
    <p:sldLayoutId id="2147483695" r:id="rId18"/>
    <p:sldLayoutId id="2147483720" r:id="rId19"/>
    <p:sldLayoutId id="2147483654" r:id="rId20"/>
    <p:sldLayoutId id="2147483864" r:id="rId21"/>
    <p:sldLayoutId id="2147483702" r:id="rId22"/>
    <p:sldLayoutId id="2147483729" r:id="rId23"/>
    <p:sldLayoutId id="2147483751" r:id="rId24"/>
    <p:sldLayoutId id="2147483700" r:id="rId25"/>
    <p:sldLayoutId id="2147483730" r:id="rId26"/>
    <p:sldLayoutId id="2147483671" r:id="rId27"/>
    <p:sldLayoutId id="2147483749" r:id="rId28"/>
    <p:sldLayoutId id="2147483744" r:id="rId29"/>
    <p:sldLayoutId id="2147483753" r:id="rId30"/>
    <p:sldLayoutId id="2147483752" r:id="rId31"/>
    <p:sldLayoutId id="2147483737" r:id="rId32"/>
    <p:sldLayoutId id="2147483734" r:id="rId33"/>
    <p:sldLayoutId id="2147483709" r:id="rId34"/>
    <p:sldLayoutId id="2147483736" r:id="rId35"/>
    <p:sldLayoutId id="2147483708" r:id="rId36"/>
    <p:sldLayoutId id="2147483707" r:id="rId37"/>
    <p:sldLayoutId id="2147483735" r:id="rId38"/>
    <p:sldLayoutId id="2147483706" r:id="rId39"/>
    <p:sldLayoutId id="2147483705" r:id="rId40"/>
    <p:sldLayoutId id="2147483733" r:id="rId41"/>
    <p:sldLayoutId id="2147483704" r:id="rId42"/>
    <p:sldLayoutId id="2147483703" r:id="rId43"/>
    <p:sldLayoutId id="2147483732" r:id="rId44"/>
    <p:sldLayoutId id="2147483687" r:id="rId45"/>
    <p:sldLayoutId id="2147483688" r:id="rId46"/>
    <p:sldLayoutId id="2147483685" r:id="rId47"/>
    <p:sldLayoutId id="2147483742" r:id="rId48"/>
    <p:sldLayoutId id="2147483741" r:id="rId49"/>
    <p:sldLayoutId id="2147483679" r:id="rId50"/>
    <p:sldLayoutId id="2147483684" r:id="rId51"/>
    <p:sldLayoutId id="2147483682" r:id="rId52"/>
    <p:sldLayoutId id="2147483680" r:id="rId53"/>
    <p:sldLayoutId id="2147483686" r:id="rId54"/>
    <p:sldLayoutId id="2147483681" r:id="rId55"/>
    <p:sldLayoutId id="2147483677" r:id="rId56"/>
    <p:sldLayoutId id="2147483743" r:id="rId57"/>
    <p:sldLayoutId id="2147483739" r:id="rId58"/>
    <p:sldLayoutId id="2147483675" r:id="rId59"/>
    <p:sldLayoutId id="2147483670" r:id="rId60"/>
    <p:sldLayoutId id="2147483667" r:id="rId61"/>
    <p:sldLayoutId id="2147483658" r:id="rId62"/>
    <p:sldLayoutId id="2147483668" r:id="rId63"/>
    <p:sldLayoutId id="2147483666" r:id="rId64"/>
    <p:sldLayoutId id="2147483711" r:id="rId65"/>
    <p:sldLayoutId id="2147483659" r:id="rId66"/>
    <p:sldLayoutId id="2147483669" r:id="rId67"/>
    <p:sldLayoutId id="2147483655" r:id="rId68"/>
    <p:sldLayoutId id="2147483665" r:id="rId69"/>
    <p:sldLayoutId id="2147483660" r:id="rId70"/>
    <p:sldLayoutId id="2147483750" r:id="rId71"/>
    <p:sldLayoutId id="2147483738" r:id="rId72"/>
    <p:sldLayoutId id="2147483699" r:id="rId73"/>
    <p:sldLayoutId id="2147483728" r:id="rId74"/>
    <p:sldLayoutId id="2147483689" r:id="rId75"/>
    <p:sldLayoutId id="2147483690" r:id="rId76"/>
    <p:sldLayoutId id="2147483663" r:id="rId77"/>
    <p:sldLayoutId id="2147483746" r:id="rId78"/>
    <p:sldLayoutId id="2147483710" r:id="rId79"/>
    <p:sldLayoutId id="2147483740" r:id="rId80"/>
    <p:sldLayoutId id="2147483701" r:id="rId81"/>
    <p:sldLayoutId id="2147483747" r:id="rId82"/>
    <p:sldLayoutId id="2147483731" r:id="rId83"/>
    <p:sldLayoutId id="2147483664" r:id="rId84"/>
    <p:sldLayoutId id="2147483796" r:id="rId85"/>
    <p:sldLayoutId id="2147483797" r:id="rId86"/>
    <p:sldLayoutId id="2147483798" r:id="rId87"/>
    <p:sldLayoutId id="2147483799" r:id="rId88"/>
    <p:sldLayoutId id="2147483800" r:id="rId89"/>
    <p:sldLayoutId id="2147483801" r:id="rId90"/>
    <p:sldLayoutId id="2147483802" r:id="rId91"/>
    <p:sldLayoutId id="2147483803" r:id="rId92"/>
    <p:sldLayoutId id="2147483804" r:id="rId93"/>
    <p:sldLayoutId id="2147483805" r:id="rId94"/>
    <p:sldLayoutId id="2147483806" r:id="rId95"/>
    <p:sldLayoutId id="2147483807" r:id="rId96"/>
    <p:sldLayoutId id="2147483808" r:id="rId97"/>
    <p:sldLayoutId id="2147483809" r:id="rId98"/>
    <p:sldLayoutId id="2147483810" r:id="rId99"/>
    <p:sldLayoutId id="2147483811" r:id="rId100"/>
    <p:sldLayoutId id="2147483812" r:id="rId101"/>
    <p:sldLayoutId id="2147483813" r:id="rId102"/>
    <p:sldLayoutId id="2147483814" r:id="rId103"/>
    <p:sldLayoutId id="2147483815" r:id="rId104"/>
    <p:sldLayoutId id="2147483816" r:id="rId105"/>
    <p:sldLayoutId id="2147483817" r:id="rId106"/>
    <p:sldLayoutId id="2147483818" r:id="rId107"/>
    <p:sldLayoutId id="2147483819" r:id="rId108"/>
    <p:sldLayoutId id="2147483820" r:id="rId109"/>
    <p:sldLayoutId id="2147483821" r:id="rId110"/>
    <p:sldLayoutId id="2147483822" r:id="rId111"/>
    <p:sldLayoutId id="2147483823" r:id="rId112"/>
    <p:sldLayoutId id="2147483824" r:id="rId113"/>
    <p:sldLayoutId id="2147483825" r:id="rId114"/>
    <p:sldLayoutId id="2147483826" r:id="rId115"/>
    <p:sldLayoutId id="2147483827" r:id="rId116"/>
    <p:sldLayoutId id="2147483828" r:id="rId117"/>
    <p:sldLayoutId id="2147483829" r:id="rId118"/>
    <p:sldLayoutId id="2147483830" r:id="rId119"/>
    <p:sldLayoutId id="2147483831" r:id="rId120"/>
    <p:sldLayoutId id="2147483832" r:id="rId121"/>
    <p:sldLayoutId id="2147483833" r:id="rId122"/>
    <p:sldLayoutId id="2147483834" r:id="rId123"/>
    <p:sldLayoutId id="2147483835" r:id="rId124"/>
    <p:sldLayoutId id="2147483836" r:id="rId125"/>
    <p:sldLayoutId id="2147483837" r:id="rId126"/>
    <p:sldLayoutId id="2147483838" r:id="rId127"/>
    <p:sldLayoutId id="2147483839" r:id="rId128"/>
    <p:sldLayoutId id="2147483840" r:id="rId129"/>
    <p:sldLayoutId id="2147483841" r:id="rId130"/>
    <p:sldLayoutId id="2147483842" r:id="rId131"/>
    <p:sldLayoutId id="2147483843" r:id="rId132"/>
    <p:sldLayoutId id="2147483844" r:id="rId133"/>
    <p:sldLayoutId id="2147483845" r:id="rId134"/>
    <p:sldLayoutId id="2147483846" r:id="rId135"/>
    <p:sldLayoutId id="2147483847" r:id="rId136"/>
    <p:sldLayoutId id="2147483848" r:id="rId137"/>
    <p:sldLayoutId id="2147483849" r:id="rId138"/>
    <p:sldLayoutId id="2147483850" r:id="rId139"/>
    <p:sldLayoutId id="2147483851" r:id="rId140"/>
    <p:sldLayoutId id="2147483852" r:id="rId141"/>
    <p:sldLayoutId id="2147483853" r:id="rId142"/>
    <p:sldLayoutId id="2147483854" r:id="rId143"/>
    <p:sldLayoutId id="2147483855" r:id="rId144"/>
    <p:sldLayoutId id="2147483856" r:id="rId145"/>
    <p:sldLayoutId id="2147483857" r:id="rId14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30421-3052-4883-8875-7F122E29084F}" type="datetimeFigureOut">
              <a:rPr lang="id-ID" smtClean="0"/>
              <a:t>27/06/2018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F0A5B-CA18-47D2-801E-5D97420A52F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812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7" r:id="rId3"/>
    <p:sldLayoutId id="2147483863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1"/>
            </p:custDataLst>
            <p:extLst/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6" y="990601"/>
            <a:ext cx="84343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650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65018"/>
            <a:ext cx="9144000" cy="1620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482014" y="6524625"/>
            <a:ext cx="309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 eaLnBrk="0" hangingPunct="0">
              <a:spcBef>
                <a:spcPct val="0"/>
              </a:spcBef>
              <a:defRPr/>
            </a:pPr>
            <a:fld id="{F320A42D-2068-4B38-BBD3-A4DCF469DDF1}" type="slidenum">
              <a:rPr lang="en-GB" sz="692">
                <a:solidFill>
                  <a:srgbClr val="004785"/>
                </a:solidFill>
                <a:ea typeface="MS PGothic" panose="020B0600070205080204" pitchFamily="34" charset="-128"/>
              </a:rPr>
              <a:pPr algn="r" eaLnBrk="0" hangingPunct="0">
                <a:spcBef>
                  <a:spcPct val="0"/>
                </a:spcBef>
                <a:defRPr/>
              </a:pPr>
              <a:t>‹#›</a:t>
            </a:fld>
            <a:endParaRPr lang="en-GB" sz="692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600200"/>
            <a:ext cx="8439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7463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29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2" r:id="rId25"/>
    <p:sldLayoutId id="2147483893" r:id="rId26"/>
    <p:sldLayoutId id="2147483894" r:id="rId27"/>
    <p:sldLayoutId id="2147483895" r:id="rId28"/>
  </p:sldLayoutIdLst>
  <p:hf sldNum="0" hdr="0" ftr="0" dt="0"/>
  <p:txStyles>
    <p:titleStyle>
      <a:lvl1pPr algn="l" defTabSz="632222" rtl="0" eaLnBrk="1" fontAlgn="base" hangingPunct="1">
        <a:spcBef>
          <a:spcPct val="0"/>
        </a:spcBef>
        <a:spcAft>
          <a:spcPct val="0"/>
        </a:spcAft>
        <a:defRPr sz="105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632222" rtl="0" eaLnBrk="1" fontAlgn="base" hangingPunct="1">
        <a:spcBef>
          <a:spcPts val="1041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5738" indent="-185738" algn="l" defTabSz="632222" rtl="0" eaLnBrk="1" fontAlgn="base" hangingPunct="1">
        <a:spcBef>
          <a:spcPts val="694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72666" indent="-185738" algn="l" defTabSz="632222" rtl="0" eaLnBrk="1" fontAlgn="base" hangingPunct="1">
        <a:spcBef>
          <a:spcPts val="347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59594" indent="-185738" algn="l" defTabSz="632222" rtl="0" eaLnBrk="1" fontAlgn="base" hangingPunct="1">
        <a:spcBef>
          <a:spcPts val="347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59594" algn="l" defTabSz="632222" rtl="0" eaLnBrk="1" fontAlgn="base" hangingPunct="1">
        <a:spcBef>
          <a:spcPts val="347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40920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8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51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56"/>
            </p:custDataLst>
            <p:extLst/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think-cell Slide" r:id="rId57" imgW="270" imgH="270" progId="TCLayout.ActiveDocument.1">
                  <p:embed/>
                </p:oleObj>
              </mc:Choice>
              <mc:Fallback>
                <p:oleObj name="think-cell Slide" r:id="rId5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6" y="990601"/>
            <a:ext cx="84343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650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65018"/>
            <a:ext cx="9144000" cy="1620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482014" y="6524625"/>
            <a:ext cx="309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 eaLnBrk="0" hangingPunct="0">
              <a:spcBef>
                <a:spcPct val="0"/>
              </a:spcBef>
              <a:defRPr/>
            </a:pPr>
            <a:fld id="{F320A42D-2068-4B38-BBD3-A4DCF469DDF1}" type="slidenum">
              <a:rPr lang="en-GB" sz="692">
                <a:solidFill>
                  <a:srgbClr val="004785"/>
                </a:solidFill>
                <a:ea typeface="MS PGothic" panose="020B0600070205080204" pitchFamily="34" charset="-128"/>
              </a:rPr>
              <a:pPr algn="r" eaLnBrk="0" hangingPunct="0">
                <a:spcBef>
                  <a:spcPct val="0"/>
                </a:spcBef>
                <a:defRPr/>
              </a:pPr>
              <a:t>‹#›</a:t>
            </a:fld>
            <a:endParaRPr lang="en-GB" sz="692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600200"/>
            <a:ext cx="8439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7463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40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  <p:sldLayoutId id="2147483952" r:id="rId25"/>
    <p:sldLayoutId id="2147483953" r:id="rId26"/>
    <p:sldLayoutId id="2147483954" r:id="rId27"/>
    <p:sldLayoutId id="2147483955" r:id="rId28"/>
    <p:sldLayoutId id="2147483956" r:id="rId29"/>
    <p:sldLayoutId id="2147483957" r:id="rId30"/>
    <p:sldLayoutId id="2147483958" r:id="rId31"/>
    <p:sldLayoutId id="2147483959" r:id="rId32"/>
    <p:sldLayoutId id="2147483960" r:id="rId33"/>
    <p:sldLayoutId id="2147483961" r:id="rId34"/>
    <p:sldLayoutId id="2147483962" r:id="rId35"/>
    <p:sldLayoutId id="2147483963" r:id="rId36"/>
    <p:sldLayoutId id="2147483964" r:id="rId37"/>
    <p:sldLayoutId id="2147483965" r:id="rId38"/>
    <p:sldLayoutId id="2147483966" r:id="rId39"/>
    <p:sldLayoutId id="2147483967" r:id="rId40"/>
    <p:sldLayoutId id="2147483968" r:id="rId41"/>
    <p:sldLayoutId id="2147483969" r:id="rId42"/>
    <p:sldLayoutId id="2147483970" r:id="rId43"/>
    <p:sldLayoutId id="2147483971" r:id="rId44"/>
    <p:sldLayoutId id="2147483972" r:id="rId45"/>
    <p:sldLayoutId id="2147483973" r:id="rId46"/>
    <p:sldLayoutId id="2147483974" r:id="rId47"/>
    <p:sldLayoutId id="2147483975" r:id="rId48"/>
    <p:sldLayoutId id="2147483976" r:id="rId49"/>
    <p:sldLayoutId id="2147483977" r:id="rId50"/>
    <p:sldLayoutId id="2147483978" r:id="rId51"/>
    <p:sldLayoutId id="2147483979" r:id="rId52"/>
    <p:sldLayoutId id="2147483980" r:id="rId53"/>
  </p:sldLayoutIdLst>
  <p:hf sldNum="0" hdr="0" ftr="0" dt="0"/>
  <p:txStyles>
    <p:titleStyle>
      <a:lvl1pPr algn="l" defTabSz="632222" rtl="0" eaLnBrk="1" fontAlgn="base" hangingPunct="1">
        <a:spcBef>
          <a:spcPct val="0"/>
        </a:spcBef>
        <a:spcAft>
          <a:spcPct val="0"/>
        </a:spcAft>
        <a:defRPr sz="105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632222" rtl="0" eaLnBrk="1" fontAlgn="base" hangingPunct="1">
        <a:spcBef>
          <a:spcPts val="1041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5738" indent="-185738" algn="l" defTabSz="632222" rtl="0" eaLnBrk="1" fontAlgn="base" hangingPunct="1">
        <a:spcBef>
          <a:spcPts val="694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72666" indent="-185738" algn="l" defTabSz="632222" rtl="0" eaLnBrk="1" fontAlgn="base" hangingPunct="1">
        <a:spcBef>
          <a:spcPts val="347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59594" indent="-185738" algn="l" defTabSz="632222" rtl="0" eaLnBrk="1" fontAlgn="base" hangingPunct="1">
        <a:spcBef>
          <a:spcPts val="347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59594" algn="l" defTabSz="632222" rtl="0" eaLnBrk="1" fontAlgn="base" hangingPunct="1">
        <a:spcBef>
          <a:spcPts val="347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40920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8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51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3"/>
            </p:custDataLst>
            <p:extLst/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6" y="990601"/>
            <a:ext cx="84343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650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65018"/>
            <a:ext cx="9144000" cy="1620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482014" y="6524625"/>
            <a:ext cx="309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 eaLnBrk="0" hangingPunct="0">
              <a:spcBef>
                <a:spcPct val="0"/>
              </a:spcBef>
              <a:defRPr/>
            </a:pPr>
            <a:fld id="{F320A42D-2068-4B38-BBD3-A4DCF469DDF1}" type="slidenum">
              <a:rPr lang="en-GB" sz="692">
                <a:solidFill>
                  <a:srgbClr val="004785"/>
                </a:solidFill>
                <a:ea typeface="MS PGothic" panose="020B0600070205080204" pitchFamily="34" charset="-128"/>
              </a:rPr>
              <a:pPr algn="r" eaLnBrk="0" hangingPunct="0">
                <a:spcBef>
                  <a:spcPct val="0"/>
                </a:spcBef>
                <a:defRPr/>
              </a:pPr>
              <a:t>‹#›</a:t>
            </a:fld>
            <a:endParaRPr lang="en-GB" sz="692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600200"/>
            <a:ext cx="8439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7463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99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05" r:id="rId24"/>
    <p:sldLayoutId id="2147484006" r:id="rId25"/>
    <p:sldLayoutId id="2147484007" r:id="rId26"/>
    <p:sldLayoutId id="2147484008" r:id="rId27"/>
    <p:sldLayoutId id="2147484009" r:id="rId28"/>
    <p:sldLayoutId id="2147484010" r:id="rId29"/>
    <p:sldLayoutId id="2147484011" r:id="rId30"/>
  </p:sldLayoutIdLst>
  <p:hf sldNum="0" hdr="0" ftr="0" dt="0"/>
  <p:txStyles>
    <p:titleStyle>
      <a:lvl1pPr algn="l" defTabSz="632222" rtl="0" eaLnBrk="1" fontAlgn="base" hangingPunct="1">
        <a:spcBef>
          <a:spcPct val="0"/>
        </a:spcBef>
        <a:spcAft>
          <a:spcPct val="0"/>
        </a:spcAft>
        <a:defRPr sz="105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632222" rtl="0" eaLnBrk="1" fontAlgn="base" hangingPunct="1">
        <a:spcBef>
          <a:spcPts val="1041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5738" indent="-185738" algn="l" defTabSz="632222" rtl="0" eaLnBrk="1" fontAlgn="base" hangingPunct="1">
        <a:spcBef>
          <a:spcPts val="694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72666" indent="-185738" algn="l" defTabSz="632222" rtl="0" eaLnBrk="1" fontAlgn="base" hangingPunct="1">
        <a:spcBef>
          <a:spcPts val="347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59594" indent="-185738" algn="l" defTabSz="632222" rtl="0" eaLnBrk="1" fontAlgn="base" hangingPunct="1">
        <a:spcBef>
          <a:spcPts val="347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59594" algn="l" defTabSz="632222" rtl="0" eaLnBrk="1" fontAlgn="base" hangingPunct="1">
        <a:spcBef>
          <a:spcPts val="347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40920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8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51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CF2"/>
            </a:gs>
            <a:gs pos="38000">
              <a:srgbClr val="FFFCF2"/>
            </a:gs>
            <a:gs pos="69000">
              <a:srgbClr val="FFECB3"/>
            </a:gs>
            <a:gs pos="91000">
              <a:srgbClr val="FFE38C"/>
            </a:gs>
            <a:gs pos="94000">
              <a:srgbClr val="FFE38C"/>
            </a:gs>
            <a:gs pos="100000">
              <a:srgbClr val="FFE38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-2"/>
            <a:ext cx="9144000" cy="734677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0" y="722222"/>
            <a:ext cx="9144000" cy="10486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51738" y="6638924"/>
            <a:ext cx="139837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900"/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4785"/>
                </a:solidFill>
                <a:latin typeface="Arial"/>
                <a:cs typeface="Arial"/>
                <a:sym typeface="Arial"/>
              </a:rPr>
              <a:pPr hangingPunct="0"/>
              <a:t>‹#›</a:t>
            </a:fld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352245" y="990000"/>
            <a:ext cx="8447391" cy="22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352245" y="1600200"/>
            <a:ext cx="8447391" cy="464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9999" tIns="89999" rIns="89999" bIns="899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263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  <p:sldLayoutId id="2147484030" r:id="rId18"/>
    <p:sldLayoutId id="2147484031" r:id="rId19"/>
    <p:sldLayoutId id="2147484032" r:id="rId20"/>
    <p:sldLayoutId id="2147484033" r:id="rId21"/>
    <p:sldLayoutId id="2147484034" r:id="rId22"/>
    <p:sldLayoutId id="2147484035" r:id="rId23"/>
    <p:sldLayoutId id="2147484036" r:id="rId24"/>
    <p:sldLayoutId id="2147484037" r:id="rId25"/>
    <p:sldLayoutId id="2147484038" r:id="rId26"/>
    <p:sldLayoutId id="2147484039" r:id="rId27"/>
    <p:sldLayoutId id="2147484040" r:id="rId28"/>
    <p:sldLayoutId id="2147484041" r:id="rId29"/>
    <p:sldLayoutId id="2147484042" r:id="rId30"/>
    <p:sldLayoutId id="2147484043" r:id="rId31"/>
    <p:sldLayoutId id="2147484044" r:id="rId32"/>
    <p:sldLayoutId id="2147484045" r:id="rId33"/>
    <p:sldLayoutId id="2147484046" r:id="rId34"/>
    <p:sldLayoutId id="2147484047" r:id="rId35"/>
    <p:sldLayoutId id="2147484048" r:id="rId36"/>
    <p:sldLayoutId id="2147484049" r:id="rId37"/>
    <p:sldLayoutId id="2147484050" r:id="rId38"/>
    <p:sldLayoutId id="2147484051" r:id="rId39"/>
    <p:sldLayoutId id="2147484052" r:id="rId40"/>
    <p:sldLayoutId id="2147484053" r:id="rId41"/>
    <p:sldLayoutId id="2147484054" r:id="rId42"/>
    <p:sldLayoutId id="2147484055" r:id="rId43"/>
    <p:sldLayoutId id="2147484056" r:id="rId44"/>
    <p:sldLayoutId id="2147484057" r:id="rId45"/>
    <p:sldLayoutId id="2147484058" r:id="rId46"/>
    <p:sldLayoutId id="2147484059" r:id="rId47"/>
    <p:sldLayoutId id="2147484060" r:id="rId48"/>
    <p:sldLayoutId id="2147484061" r:id="rId49"/>
    <p:sldLayoutId id="2147484062" r:id="rId50"/>
    <p:sldLayoutId id="2147484063" r:id="rId51"/>
    <p:sldLayoutId id="2147484064" r:id="rId52"/>
    <p:sldLayoutId id="2147484065" r:id="rId53"/>
    <p:sldLayoutId id="2147484066" r:id="rId54"/>
    <p:sldLayoutId id="2147484067" r:id="rId55"/>
    <p:sldLayoutId id="2147484068" r:id="rId56"/>
    <p:sldLayoutId id="2147484069" r:id="rId57"/>
    <p:sldLayoutId id="2147484070" r:id="rId58"/>
    <p:sldLayoutId id="2147484071" r:id="rId59"/>
    <p:sldLayoutId id="2147484072" r:id="rId60"/>
    <p:sldLayoutId id="2147484073" r:id="rId61"/>
    <p:sldLayoutId id="2147484074" r:id="rId62"/>
    <p:sldLayoutId id="2147484075" r:id="rId63"/>
    <p:sldLayoutId id="2147484076" r:id="rId64"/>
    <p:sldLayoutId id="2147484077" r:id="rId65"/>
    <p:sldLayoutId id="2147484078" r:id="rId66"/>
    <p:sldLayoutId id="2147484079" r:id="rId67"/>
    <p:sldLayoutId id="2147484080" r:id="rId68"/>
    <p:sldLayoutId id="2147484081" r:id="rId69"/>
    <p:sldLayoutId id="2147484082" r:id="rId70"/>
    <p:sldLayoutId id="2147484083" r:id="rId71"/>
    <p:sldLayoutId id="2147484084" r:id="rId72"/>
    <p:sldLayoutId id="2147484085" r:id="rId73"/>
    <p:sldLayoutId id="2147484086" r:id="rId74"/>
    <p:sldLayoutId id="2147484087" r:id="rId75"/>
    <p:sldLayoutId id="2147484088" r:id="rId76"/>
    <p:sldLayoutId id="2147484089" r:id="rId77"/>
    <p:sldLayoutId id="2147484090" r:id="rId78"/>
    <p:sldLayoutId id="2147484091" r:id="rId79"/>
    <p:sldLayoutId id="2147484092" r:id="rId80"/>
    <p:sldLayoutId id="2147484093" r:id="rId81"/>
    <p:sldLayoutId id="2147484094" r:id="rId82"/>
    <p:sldLayoutId id="2147484095" r:id="rId83"/>
    <p:sldLayoutId id="2147484096" r:id="rId84"/>
    <p:sldLayoutId id="2147484097" r:id="rId85"/>
    <p:sldLayoutId id="2147484098" r:id="rId86"/>
    <p:sldLayoutId id="2147484099" r:id="rId87"/>
    <p:sldLayoutId id="2147484100" r:id="rId88"/>
    <p:sldLayoutId id="2147484101" r:id="rId89"/>
    <p:sldLayoutId id="2147484102" r:id="rId90"/>
    <p:sldLayoutId id="2147484103" r:id="rId91"/>
    <p:sldLayoutId id="2147484104" r:id="rId92"/>
    <p:sldLayoutId id="2147484105" r:id="rId93"/>
    <p:sldLayoutId id="2147484106" r:id="rId94"/>
    <p:sldLayoutId id="2147484107" r:id="rId95"/>
    <p:sldLayoutId id="2147484108" r:id="rId96"/>
    <p:sldLayoutId id="2147484109" r:id="rId97"/>
    <p:sldLayoutId id="2147484110" r:id="rId98"/>
    <p:sldLayoutId id="2147484111" r:id="rId99"/>
    <p:sldLayoutId id="2147484112" r:id="rId100"/>
    <p:sldLayoutId id="2147484113" r:id="rId101"/>
    <p:sldLayoutId id="2147484114" r:id="rId102"/>
    <p:sldLayoutId id="2147484115" r:id="rId103"/>
    <p:sldLayoutId id="2147484116" r:id="rId104"/>
    <p:sldLayoutId id="2147484117" r:id="rId105"/>
    <p:sldLayoutId id="2147484118" r:id="rId106"/>
    <p:sldLayoutId id="2147484119" r:id="rId107"/>
    <p:sldLayoutId id="2147484120" r:id="rId108"/>
    <p:sldLayoutId id="2147484121" r:id="rId109"/>
    <p:sldLayoutId id="2147484122" r:id="rId110"/>
    <p:sldLayoutId id="2147484123" r:id="rId111"/>
    <p:sldLayoutId id="2147484124" r:id="rId112"/>
  </p:sldLayoutIdLst>
  <p:transition spd="med"/>
  <p:txStyles>
    <p:titleStyle>
      <a:lvl1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249122" marR="0" indent="-247657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■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499708" marR="0" indent="-250587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747710" marR="0" indent="-249236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747710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2268471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2690513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3112554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3534595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CF2"/>
            </a:gs>
            <a:gs pos="38000">
              <a:srgbClr val="FFFCF2"/>
            </a:gs>
            <a:gs pos="69000">
              <a:srgbClr val="FFECB3"/>
            </a:gs>
            <a:gs pos="91000">
              <a:srgbClr val="FFE38C"/>
            </a:gs>
            <a:gs pos="94000">
              <a:srgbClr val="FFE38C"/>
            </a:gs>
            <a:gs pos="100000">
              <a:srgbClr val="FFE38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-2"/>
            <a:ext cx="9144000" cy="734677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0" y="722222"/>
            <a:ext cx="9144000" cy="10486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51738" y="6638924"/>
            <a:ext cx="139837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900"/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4785"/>
                </a:solidFill>
                <a:latin typeface="Arial"/>
                <a:cs typeface="Arial"/>
                <a:sym typeface="Arial"/>
              </a:rPr>
              <a:pPr hangingPunct="0"/>
              <a:t>‹#›</a:t>
            </a:fld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352245" y="990000"/>
            <a:ext cx="8447391" cy="22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352245" y="1600200"/>
            <a:ext cx="8447391" cy="464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89999" tIns="89999" rIns="89999" bIns="899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653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  <p:sldLayoutId id="2147484142" r:id="rId17"/>
    <p:sldLayoutId id="2147484143" r:id="rId18"/>
    <p:sldLayoutId id="2147484144" r:id="rId19"/>
    <p:sldLayoutId id="2147484145" r:id="rId20"/>
    <p:sldLayoutId id="2147484146" r:id="rId21"/>
    <p:sldLayoutId id="2147484147" r:id="rId22"/>
    <p:sldLayoutId id="2147484148" r:id="rId23"/>
    <p:sldLayoutId id="2147484149" r:id="rId24"/>
    <p:sldLayoutId id="2147484150" r:id="rId25"/>
    <p:sldLayoutId id="2147484151" r:id="rId26"/>
    <p:sldLayoutId id="2147484152" r:id="rId27"/>
    <p:sldLayoutId id="2147484153" r:id="rId28"/>
    <p:sldLayoutId id="2147484154" r:id="rId29"/>
    <p:sldLayoutId id="2147484155" r:id="rId30"/>
    <p:sldLayoutId id="2147484156" r:id="rId31"/>
    <p:sldLayoutId id="2147484157" r:id="rId32"/>
    <p:sldLayoutId id="2147484158" r:id="rId33"/>
    <p:sldLayoutId id="2147484159" r:id="rId34"/>
    <p:sldLayoutId id="2147484160" r:id="rId35"/>
    <p:sldLayoutId id="2147484161" r:id="rId36"/>
    <p:sldLayoutId id="2147484162" r:id="rId37"/>
    <p:sldLayoutId id="2147484163" r:id="rId38"/>
    <p:sldLayoutId id="2147484164" r:id="rId39"/>
    <p:sldLayoutId id="2147484165" r:id="rId40"/>
    <p:sldLayoutId id="2147484166" r:id="rId41"/>
    <p:sldLayoutId id="2147484167" r:id="rId42"/>
    <p:sldLayoutId id="2147484168" r:id="rId43"/>
    <p:sldLayoutId id="2147484169" r:id="rId44"/>
    <p:sldLayoutId id="2147484170" r:id="rId45"/>
    <p:sldLayoutId id="2147484171" r:id="rId46"/>
    <p:sldLayoutId id="2147484172" r:id="rId47"/>
    <p:sldLayoutId id="2147484173" r:id="rId48"/>
    <p:sldLayoutId id="2147484174" r:id="rId49"/>
    <p:sldLayoutId id="2147484175" r:id="rId50"/>
    <p:sldLayoutId id="2147484176" r:id="rId51"/>
    <p:sldLayoutId id="2147484177" r:id="rId52"/>
    <p:sldLayoutId id="2147484178" r:id="rId53"/>
    <p:sldLayoutId id="2147484179" r:id="rId54"/>
    <p:sldLayoutId id="2147484180" r:id="rId55"/>
    <p:sldLayoutId id="2147484181" r:id="rId56"/>
    <p:sldLayoutId id="2147484182" r:id="rId57"/>
    <p:sldLayoutId id="2147484183" r:id="rId58"/>
    <p:sldLayoutId id="2147484184" r:id="rId59"/>
    <p:sldLayoutId id="2147484185" r:id="rId60"/>
    <p:sldLayoutId id="2147484186" r:id="rId61"/>
    <p:sldLayoutId id="2147484187" r:id="rId62"/>
    <p:sldLayoutId id="2147484188" r:id="rId63"/>
    <p:sldLayoutId id="2147484189" r:id="rId64"/>
    <p:sldLayoutId id="2147484190" r:id="rId65"/>
    <p:sldLayoutId id="2147484191" r:id="rId66"/>
    <p:sldLayoutId id="2147484192" r:id="rId67"/>
    <p:sldLayoutId id="2147484193" r:id="rId68"/>
    <p:sldLayoutId id="2147484194" r:id="rId69"/>
    <p:sldLayoutId id="2147484195" r:id="rId70"/>
    <p:sldLayoutId id="2147484196" r:id="rId71"/>
    <p:sldLayoutId id="2147484197" r:id="rId72"/>
    <p:sldLayoutId id="2147484198" r:id="rId73"/>
    <p:sldLayoutId id="2147484199" r:id="rId74"/>
    <p:sldLayoutId id="2147484200" r:id="rId75"/>
    <p:sldLayoutId id="2147484201" r:id="rId76"/>
    <p:sldLayoutId id="2147484202" r:id="rId77"/>
    <p:sldLayoutId id="2147484203" r:id="rId78"/>
    <p:sldLayoutId id="2147484204" r:id="rId79"/>
    <p:sldLayoutId id="2147484205" r:id="rId80"/>
    <p:sldLayoutId id="2147484206" r:id="rId81"/>
    <p:sldLayoutId id="2147484207" r:id="rId82"/>
    <p:sldLayoutId id="2147484208" r:id="rId83"/>
    <p:sldLayoutId id="2147484209" r:id="rId84"/>
    <p:sldLayoutId id="2147484210" r:id="rId85"/>
    <p:sldLayoutId id="2147484211" r:id="rId86"/>
    <p:sldLayoutId id="2147484212" r:id="rId87"/>
    <p:sldLayoutId id="2147484213" r:id="rId88"/>
    <p:sldLayoutId id="2147484214" r:id="rId89"/>
    <p:sldLayoutId id="2147484215" r:id="rId90"/>
    <p:sldLayoutId id="2147484216" r:id="rId91"/>
    <p:sldLayoutId id="2147484217" r:id="rId92"/>
    <p:sldLayoutId id="2147484218" r:id="rId93"/>
    <p:sldLayoutId id="2147484219" r:id="rId94"/>
    <p:sldLayoutId id="2147484220" r:id="rId95"/>
    <p:sldLayoutId id="2147484221" r:id="rId96"/>
    <p:sldLayoutId id="2147484222" r:id="rId97"/>
    <p:sldLayoutId id="2147484223" r:id="rId98"/>
    <p:sldLayoutId id="2147484224" r:id="rId99"/>
    <p:sldLayoutId id="2147484225" r:id="rId100"/>
    <p:sldLayoutId id="2147484226" r:id="rId101"/>
    <p:sldLayoutId id="2147484227" r:id="rId102"/>
    <p:sldLayoutId id="2147484228" r:id="rId103"/>
    <p:sldLayoutId id="2147484229" r:id="rId104"/>
    <p:sldLayoutId id="2147484230" r:id="rId105"/>
    <p:sldLayoutId id="2147484231" r:id="rId106"/>
    <p:sldLayoutId id="2147484232" r:id="rId107"/>
    <p:sldLayoutId id="2147484233" r:id="rId108"/>
    <p:sldLayoutId id="2147484234" r:id="rId109"/>
    <p:sldLayoutId id="2147484238" r:id="rId110"/>
  </p:sldLayoutIdLst>
  <p:transition spd="med"/>
  <p:txStyles>
    <p:titleStyle>
      <a:lvl1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249122" marR="0" indent="-247657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■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499708" marR="0" indent="-250587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747710" marR="0" indent="-249236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747710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2268471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2690513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3112554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3534595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3"/>
            </p:custDataLst>
            <p:extLst/>
          </p:nvPr>
        </p:nvGraphicFramePr>
        <p:xfrm>
          <a:off x="1589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9" y="159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6" y="990601"/>
            <a:ext cx="843438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650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65018"/>
            <a:ext cx="9144000" cy="1620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 sz="1350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482014" y="6524625"/>
            <a:ext cx="309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 eaLnBrk="0" hangingPunct="0">
              <a:spcBef>
                <a:spcPct val="0"/>
              </a:spcBef>
              <a:defRPr/>
            </a:pPr>
            <a:fld id="{F320A42D-2068-4B38-BBD3-A4DCF469DDF1}" type="slidenum">
              <a:rPr lang="en-GB" sz="692">
                <a:solidFill>
                  <a:srgbClr val="004785"/>
                </a:solidFill>
                <a:ea typeface="MS PGothic" panose="020B0600070205080204" pitchFamily="34" charset="-128"/>
              </a:rPr>
              <a:pPr algn="r" eaLnBrk="0" hangingPunct="0">
                <a:spcBef>
                  <a:spcPct val="0"/>
                </a:spcBef>
                <a:defRPr/>
              </a:pPr>
              <a:t>‹#›</a:t>
            </a:fld>
            <a:endParaRPr lang="en-GB" sz="692" dirty="0">
              <a:solidFill>
                <a:srgbClr val="004785"/>
              </a:solidFill>
              <a:ea typeface="MS PGothic" panose="020B0600070205080204" pitchFamily="34" charset="-128"/>
            </a:endParaRP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600200"/>
            <a:ext cx="8439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7463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1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  <p:sldLayoutId id="2147484284" r:id="rId13"/>
    <p:sldLayoutId id="2147484285" r:id="rId14"/>
    <p:sldLayoutId id="2147484286" r:id="rId15"/>
    <p:sldLayoutId id="2147484287" r:id="rId16"/>
    <p:sldLayoutId id="2147484288" r:id="rId17"/>
    <p:sldLayoutId id="2147484289" r:id="rId18"/>
    <p:sldLayoutId id="2147484290" r:id="rId19"/>
    <p:sldLayoutId id="2147484291" r:id="rId20"/>
    <p:sldLayoutId id="2147484292" r:id="rId21"/>
    <p:sldLayoutId id="2147484293" r:id="rId22"/>
    <p:sldLayoutId id="2147484294" r:id="rId23"/>
    <p:sldLayoutId id="2147484295" r:id="rId24"/>
    <p:sldLayoutId id="2147484296" r:id="rId25"/>
    <p:sldLayoutId id="2147484297" r:id="rId26"/>
    <p:sldLayoutId id="2147484298" r:id="rId27"/>
    <p:sldLayoutId id="2147484299" r:id="rId28"/>
    <p:sldLayoutId id="2147484300" r:id="rId29"/>
    <p:sldLayoutId id="2147484301" r:id="rId30"/>
  </p:sldLayoutIdLst>
  <p:hf sldNum="0" hdr="0" ftr="0" dt="0"/>
  <p:txStyles>
    <p:titleStyle>
      <a:lvl1pPr algn="l" defTabSz="632222" rtl="0" eaLnBrk="1" fontAlgn="base" hangingPunct="1">
        <a:spcBef>
          <a:spcPct val="0"/>
        </a:spcBef>
        <a:spcAft>
          <a:spcPct val="0"/>
        </a:spcAft>
        <a:defRPr sz="105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defTabSz="632222" rtl="0" eaLnBrk="1" fontAlgn="base" hangingPunct="1">
        <a:spcBef>
          <a:spcPct val="0"/>
        </a:spcBef>
        <a:spcAft>
          <a:spcPct val="0"/>
        </a:spcAft>
        <a:defRPr sz="105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632222" rtl="0" eaLnBrk="1" fontAlgn="base" hangingPunct="1">
        <a:spcBef>
          <a:spcPts val="1041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5738" indent="-185738" algn="l" defTabSz="632222" rtl="0" eaLnBrk="1" fontAlgn="base" hangingPunct="1">
        <a:spcBef>
          <a:spcPts val="694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n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72666" indent="-185738" algn="l" defTabSz="632222" rtl="0" eaLnBrk="1" fontAlgn="base" hangingPunct="1">
        <a:spcBef>
          <a:spcPts val="347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59594" indent="-185738" algn="l" defTabSz="632222" rtl="0" eaLnBrk="1" fontAlgn="base" hangingPunct="1">
        <a:spcBef>
          <a:spcPts val="347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59594" algn="l" defTabSz="632222" rtl="0" eaLnBrk="1" fontAlgn="base" hangingPunct="1">
        <a:spcBef>
          <a:spcPts val="347"/>
        </a:spcBef>
        <a:spcAft>
          <a:spcPct val="0"/>
        </a:spcAft>
        <a:defRPr sz="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40920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7398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90513" indent="-158266" algn="l" defTabSz="633062" rtl="0" eaLnBrk="1" latinLnBrk="0" hangingPunct="1">
        <a:spcBef>
          <a:spcPct val="20000"/>
        </a:spcBef>
        <a:buFont typeface="Arial" pitchFamily="34" charset="0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CF2"/>
            </a:gs>
            <a:gs pos="38000">
              <a:srgbClr val="FFFCF2"/>
            </a:gs>
            <a:gs pos="69000">
              <a:srgbClr val="FFECB3"/>
            </a:gs>
            <a:gs pos="91000">
              <a:srgbClr val="FFE38C"/>
            </a:gs>
            <a:gs pos="94000">
              <a:srgbClr val="FFE38C"/>
            </a:gs>
            <a:gs pos="100000">
              <a:srgbClr val="FFE38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-2"/>
            <a:ext cx="9144000" cy="734677"/>
          </a:xfrm>
          <a:prstGeom prst="rect">
            <a:avLst/>
          </a:prstGeom>
          <a:solidFill>
            <a:srgbClr val="FFF5CC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0" y="722222"/>
            <a:ext cx="9144000" cy="10486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89999" tIns="89999" rIns="89999" bIns="89999" anchor="ctr"/>
          <a:lstStyle/>
          <a:p>
            <a:pPr hangingPunct="0"/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51738" y="6638924"/>
            <a:ext cx="139837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900"/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4785"/>
                </a:solidFill>
                <a:latin typeface="Arial"/>
                <a:cs typeface="Arial"/>
                <a:sym typeface="Arial"/>
              </a:rPr>
              <a:pPr hangingPunct="0"/>
              <a:t>‹#›</a:t>
            </a:fld>
            <a:endParaRPr kern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352245" y="990000"/>
            <a:ext cx="8447391" cy="22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352245" y="1600200"/>
            <a:ext cx="8447391" cy="464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9999" tIns="89999" rIns="89999" bIns="899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" name="Picture 9"/>
          <p:cNvPicPr>
            <a:picLocks noChangeAspect="1"/>
          </p:cNvPicPr>
          <p:nvPr userDrawn="1"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73027"/>
            <a:ext cx="57785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34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  <p:sldLayoutId id="2147484317" r:id="rId15"/>
    <p:sldLayoutId id="2147484318" r:id="rId16"/>
    <p:sldLayoutId id="2147484319" r:id="rId17"/>
    <p:sldLayoutId id="2147484320" r:id="rId18"/>
    <p:sldLayoutId id="2147484321" r:id="rId19"/>
    <p:sldLayoutId id="2147484322" r:id="rId20"/>
    <p:sldLayoutId id="2147484323" r:id="rId21"/>
    <p:sldLayoutId id="2147484324" r:id="rId22"/>
    <p:sldLayoutId id="2147484325" r:id="rId23"/>
    <p:sldLayoutId id="2147484326" r:id="rId24"/>
    <p:sldLayoutId id="2147484327" r:id="rId25"/>
    <p:sldLayoutId id="2147484328" r:id="rId26"/>
    <p:sldLayoutId id="2147484329" r:id="rId27"/>
    <p:sldLayoutId id="2147484330" r:id="rId28"/>
    <p:sldLayoutId id="2147484331" r:id="rId29"/>
    <p:sldLayoutId id="2147484332" r:id="rId30"/>
    <p:sldLayoutId id="2147484333" r:id="rId31"/>
    <p:sldLayoutId id="2147484334" r:id="rId32"/>
    <p:sldLayoutId id="2147484335" r:id="rId33"/>
    <p:sldLayoutId id="2147484336" r:id="rId34"/>
    <p:sldLayoutId id="2147484337" r:id="rId35"/>
    <p:sldLayoutId id="2147484338" r:id="rId36"/>
    <p:sldLayoutId id="2147484339" r:id="rId37"/>
    <p:sldLayoutId id="2147484340" r:id="rId38"/>
    <p:sldLayoutId id="2147484341" r:id="rId39"/>
    <p:sldLayoutId id="2147484342" r:id="rId40"/>
    <p:sldLayoutId id="2147484343" r:id="rId41"/>
    <p:sldLayoutId id="2147484344" r:id="rId42"/>
    <p:sldLayoutId id="2147484345" r:id="rId43"/>
    <p:sldLayoutId id="2147484346" r:id="rId44"/>
    <p:sldLayoutId id="2147484347" r:id="rId45"/>
    <p:sldLayoutId id="2147484348" r:id="rId46"/>
    <p:sldLayoutId id="2147484349" r:id="rId47"/>
    <p:sldLayoutId id="2147484350" r:id="rId48"/>
    <p:sldLayoutId id="2147484351" r:id="rId49"/>
    <p:sldLayoutId id="2147484352" r:id="rId50"/>
    <p:sldLayoutId id="2147484353" r:id="rId51"/>
    <p:sldLayoutId id="2147484354" r:id="rId52"/>
    <p:sldLayoutId id="2147484355" r:id="rId53"/>
    <p:sldLayoutId id="2147484356" r:id="rId54"/>
    <p:sldLayoutId id="2147484357" r:id="rId55"/>
    <p:sldLayoutId id="2147484358" r:id="rId56"/>
    <p:sldLayoutId id="2147484359" r:id="rId57"/>
    <p:sldLayoutId id="2147484360" r:id="rId58"/>
    <p:sldLayoutId id="2147484361" r:id="rId59"/>
    <p:sldLayoutId id="2147484362" r:id="rId60"/>
    <p:sldLayoutId id="2147484363" r:id="rId61"/>
    <p:sldLayoutId id="2147484364" r:id="rId62"/>
    <p:sldLayoutId id="2147484365" r:id="rId63"/>
    <p:sldLayoutId id="2147484366" r:id="rId64"/>
    <p:sldLayoutId id="2147484367" r:id="rId65"/>
    <p:sldLayoutId id="2147484368" r:id="rId66"/>
    <p:sldLayoutId id="2147484369" r:id="rId67"/>
    <p:sldLayoutId id="2147484370" r:id="rId68"/>
    <p:sldLayoutId id="2147484371" r:id="rId69"/>
    <p:sldLayoutId id="2147484372" r:id="rId70"/>
    <p:sldLayoutId id="2147484373" r:id="rId71"/>
    <p:sldLayoutId id="2147484374" r:id="rId72"/>
    <p:sldLayoutId id="2147484375" r:id="rId73"/>
    <p:sldLayoutId id="2147484376" r:id="rId74"/>
    <p:sldLayoutId id="2147484377" r:id="rId75"/>
    <p:sldLayoutId id="2147484378" r:id="rId76"/>
    <p:sldLayoutId id="2147484379" r:id="rId77"/>
    <p:sldLayoutId id="2147484380" r:id="rId78"/>
    <p:sldLayoutId id="2147484381" r:id="rId79"/>
    <p:sldLayoutId id="2147484382" r:id="rId80"/>
    <p:sldLayoutId id="2147484383" r:id="rId81"/>
    <p:sldLayoutId id="2147484384" r:id="rId82"/>
    <p:sldLayoutId id="2147484385" r:id="rId83"/>
    <p:sldLayoutId id="2147484386" r:id="rId84"/>
    <p:sldLayoutId id="2147484387" r:id="rId85"/>
    <p:sldLayoutId id="2147484388" r:id="rId86"/>
    <p:sldLayoutId id="2147484389" r:id="rId87"/>
    <p:sldLayoutId id="2147484390" r:id="rId88"/>
    <p:sldLayoutId id="2147484391" r:id="rId89"/>
    <p:sldLayoutId id="2147484392" r:id="rId90"/>
    <p:sldLayoutId id="2147484393" r:id="rId91"/>
    <p:sldLayoutId id="2147484394" r:id="rId92"/>
    <p:sldLayoutId id="2147484395" r:id="rId93"/>
    <p:sldLayoutId id="2147484396" r:id="rId94"/>
    <p:sldLayoutId id="2147484397" r:id="rId95"/>
    <p:sldLayoutId id="2147484398" r:id="rId96"/>
    <p:sldLayoutId id="2147484399" r:id="rId97"/>
    <p:sldLayoutId id="2147484400" r:id="rId98"/>
    <p:sldLayoutId id="2147484401" r:id="rId99"/>
    <p:sldLayoutId id="2147484402" r:id="rId100"/>
    <p:sldLayoutId id="2147484403" r:id="rId101"/>
    <p:sldLayoutId id="2147484404" r:id="rId102"/>
    <p:sldLayoutId id="2147484405" r:id="rId103"/>
    <p:sldLayoutId id="2147484406" r:id="rId104"/>
    <p:sldLayoutId id="2147484407" r:id="rId105"/>
    <p:sldLayoutId id="2147484408" r:id="rId106"/>
    <p:sldLayoutId id="2147484409" r:id="rId107"/>
    <p:sldLayoutId id="2147484410" r:id="rId108"/>
    <p:sldLayoutId id="2147484411" r:id="rId109"/>
    <p:sldLayoutId id="2147484412" r:id="rId110"/>
    <p:sldLayoutId id="2147484413" r:id="rId111"/>
    <p:sldLayoutId id="2147484414" r:id="rId112"/>
  </p:sldLayoutIdLst>
  <p:transition spd="med"/>
  <p:txStyles>
    <p:titleStyle>
      <a:lvl1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8429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249122" marR="0" indent="-247657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■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499708" marR="0" indent="-250587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747710" marR="0" indent="-249236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–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747710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2268471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2690513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3112554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3534595" marR="0" indent="-158265" algn="l" defTabSz="842962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Tx/>
        <a:buChar char="•"/>
        <a:tabLst/>
        <a:defRPr sz="1200" b="0" i="0" u="none" strike="noStrike" cap="none" spc="0" baseline="0">
          <a:ln>
            <a:noFill/>
          </a:ln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0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8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7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2.xml"/><Relationship Id="rId5" Type="http://schemas.openxmlformats.org/officeDocument/2006/relationships/image" Target="../media/image28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7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7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8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9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9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6383"/>
            <a:ext cx="9144001" cy="15847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903298"/>
            <a:ext cx="3461353" cy="8251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0" y="2012474"/>
            <a:ext cx="339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chemeClr val="bg1"/>
                </a:solidFill>
              </a:rPr>
              <a:t>Skop</a:t>
            </a:r>
            <a:r>
              <a:rPr lang="en-US" sz="3200" i="1" dirty="0" smtClean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Perkongsian</a:t>
            </a:r>
            <a:endParaRPr lang="id-ID" sz="3200" i="1" dirty="0">
              <a:solidFill>
                <a:schemeClr val="bg1"/>
              </a:solidFill>
            </a:endParaRPr>
          </a:p>
        </p:txBody>
      </p:sp>
      <p:sp>
        <p:nvSpPr>
          <p:cNvPr id="4" name="AutoShape 2" descr="Image result for calendar icon 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19514" y="2892242"/>
            <a:ext cx="7731889" cy="18193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INISIATIF LOGO PILIHAN LEBIH SIHAT</a:t>
            </a:r>
            <a:endParaRPr lang="en-US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432281" y="5006560"/>
            <a:ext cx="3888522" cy="101838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Siti Munawwarah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Awang Tarif</a:t>
            </a: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Promosi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Kesihatan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Kesihatan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5" y="4490977"/>
            <a:ext cx="2781757" cy="2367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2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827563"/>
            <a:ext cx="8040583" cy="60304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0752" y="955344"/>
            <a:ext cx="7192369" cy="846161"/>
          </a:xfrm>
          <a:prstGeom prst="rect">
            <a:avLst/>
          </a:prstGeom>
          <a:solidFill>
            <a:schemeClr val="bg1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INISIATIF LOGO PILIHAN LEBIH SIHAT</a:t>
            </a:r>
            <a:endParaRPr lang="en-US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8091" y="872822"/>
            <a:ext cx="8676767" cy="81936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Nutrient Criteria of Foods and Beverages with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Healthier Choice Logo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67388" y="1935678"/>
            <a:ext cx="5759888" cy="4643252"/>
          </a:xfrm>
        </p:spPr>
        <p:txBody>
          <a:bodyPr>
            <a:normAutofit lnSpcReduction="10000"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n-AU" sz="1800" dirty="0" err="1" smtClean="0"/>
              <a:t>Perbincangan</a:t>
            </a:r>
            <a:r>
              <a:rPr lang="en-AU" sz="1800" dirty="0" smtClean="0"/>
              <a:t> </a:t>
            </a:r>
            <a:r>
              <a:rPr lang="en-AU" sz="1800" dirty="0" err="1" smtClean="0"/>
              <a:t>Ahli</a:t>
            </a:r>
            <a:r>
              <a:rPr lang="en-AU" sz="1800" dirty="0" smtClean="0"/>
              <a:t> Kumpulan </a:t>
            </a:r>
            <a:r>
              <a:rPr lang="en-AU" sz="1800" dirty="0" err="1" smtClean="0"/>
              <a:t>Kerja</a:t>
            </a:r>
            <a:r>
              <a:rPr lang="en-AU" sz="1800" dirty="0" smtClean="0"/>
              <a:t> </a:t>
            </a:r>
            <a:r>
              <a:rPr lang="en-AU" sz="1800" dirty="0" err="1" smtClean="0"/>
              <a:t>Garispandu</a:t>
            </a:r>
            <a:r>
              <a:rPr lang="en-AU" sz="1800" dirty="0" smtClean="0"/>
              <a:t> </a:t>
            </a:r>
            <a:r>
              <a:rPr lang="en-AU" sz="1800" dirty="0" err="1" smtClean="0"/>
              <a:t>Pemakanan</a:t>
            </a:r>
            <a:r>
              <a:rPr lang="en-AU" sz="1800" dirty="0" smtClean="0"/>
              <a:t> </a:t>
            </a:r>
            <a:r>
              <a:rPr lang="en-AU" sz="1800" dirty="0" err="1" smtClean="0"/>
              <a:t>Kebangsaan</a:t>
            </a:r>
            <a:r>
              <a:rPr lang="en-AU" sz="1800" dirty="0" smtClean="0"/>
              <a:t> Negara Brunei Darussalam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AU" sz="1800" dirty="0" err="1" smtClean="0"/>
              <a:t>Diadaptasi</a:t>
            </a:r>
            <a:r>
              <a:rPr lang="en-AU" sz="1800" dirty="0" smtClean="0"/>
              <a:t> daripada </a:t>
            </a:r>
            <a:r>
              <a:rPr lang="en-US" sz="1800" i="1" dirty="0" smtClean="0"/>
              <a:t>Singapore’s </a:t>
            </a:r>
            <a:r>
              <a:rPr lang="en-US" sz="1800" i="1" dirty="0"/>
              <a:t>Nutrient Guidelines of the Healthier Choice </a:t>
            </a:r>
            <a:r>
              <a:rPr lang="en-US" sz="1800" i="1" dirty="0" smtClean="0"/>
              <a:t>Symbols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i="1" dirty="0" smtClean="0"/>
              <a:t>WHO Nutrient Model</a:t>
            </a:r>
            <a:endParaRPr lang="en-US" sz="1800" i="1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dirty="0" err="1" smtClean="0"/>
              <a:t>Mengambil</a:t>
            </a:r>
            <a:r>
              <a:rPr lang="en-US" sz="1800" dirty="0" smtClean="0"/>
              <a:t> </a:t>
            </a:r>
            <a:r>
              <a:rPr lang="en-US" sz="1800" dirty="0" err="1" smtClean="0"/>
              <a:t>kira</a:t>
            </a:r>
            <a:r>
              <a:rPr lang="en-US" sz="1800" dirty="0" smtClean="0"/>
              <a:t> </a:t>
            </a:r>
            <a:r>
              <a:rPr lang="en-US" sz="1800" dirty="0" err="1" smtClean="0"/>
              <a:t>situasi</a:t>
            </a:r>
            <a:r>
              <a:rPr lang="en-US" sz="1800" dirty="0" smtClean="0"/>
              <a:t> </a:t>
            </a:r>
            <a:r>
              <a:rPr lang="en-US" sz="1800" dirty="0" err="1" smtClean="0"/>
              <a:t>semasa</a:t>
            </a:r>
            <a:r>
              <a:rPr lang="en-US" sz="1800" dirty="0" smtClean="0"/>
              <a:t> </a:t>
            </a:r>
            <a:r>
              <a:rPr lang="en-US" sz="1800" dirty="0" err="1" smtClean="0"/>
              <a:t>kandungan</a:t>
            </a:r>
            <a:r>
              <a:rPr lang="en-US" sz="1800" dirty="0" smtClean="0"/>
              <a:t> </a:t>
            </a:r>
            <a:r>
              <a:rPr lang="en-US" sz="1800" dirty="0" err="1" smtClean="0"/>
              <a:t>pemakanan</a:t>
            </a:r>
            <a:r>
              <a:rPr lang="en-US" sz="1800" dirty="0" smtClean="0"/>
              <a:t> di </a:t>
            </a:r>
            <a:r>
              <a:rPr lang="en-US" sz="1800" dirty="0" err="1" smtClean="0"/>
              <a:t>dalam</a:t>
            </a:r>
            <a:r>
              <a:rPr lang="en-US" sz="1800" dirty="0" smtClean="0"/>
              <a:t> </a:t>
            </a:r>
            <a:r>
              <a:rPr lang="en-US" sz="1800" dirty="0" err="1" smtClean="0"/>
              <a:t>makanan</a:t>
            </a:r>
            <a:r>
              <a:rPr lang="en-US" sz="1800" dirty="0" smtClean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minuman</a:t>
            </a:r>
            <a:r>
              <a:rPr lang="en-US" sz="1800" dirty="0" smtClean="0"/>
              <a:t> di Negara Brunei Darussalam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dirty="0" err="1" smtClean="0"/>
              <a:t>Bantuan</a:t>
            </a:r>
            <a:r>
              <a:rPr lang="en-US" sz="1800" dirty="0" smtClean="0"/>
              <a:t> </a:t>
            </a:r>
            <a:r>
              <a:rPr lang="en-US" sz="1800" dirty="0" err="1" smtClean="0"/>
              <a:t>teknikal</a:t>
            </a:r>
            <a:r>
              <a:rPr lang="en-US" sz="1800" dirty="0" smtClean="0"/>
              <a:t> daripada </a:t>
            </a:r>
            <a:r>
              <a:rPr lang="en-US" sz="1800" dirty="0" err="1" smtClean="0"/>
              <a:t>Pertubuhan</a:t>
            </a:r>
            <a:r>
              <a:rPr lang="en-US" sz="1800" dirty="0" smtClean="0"/>
              <a:t> </a:t>
            </a:r>
            <a:r>
              <a:rPr lang="en-US" sz="1800" dirty="0" err="1" smtClean="0"/>
              <a:t>Kesihatan</a:t>
            </a:r>
            <a:r>
              <a:rPr lang="en-US" sz="1800" dirty="0" smtClean="0"/>
              <a:t> </a:t>
            </a:r>
            <a:r>
              <a:rPr lang="en-US" sz="1800" dirty="0" err="1" smtClean="0"/>
              <a:t>Sedunia</a:t>
            </a:r>
            <a:r>
              <a:rPr lang="en-US" sz="1800" dirty="0" smtClean="0"/>
              <a:t> (WHO)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dirty="0" err="1" smtClean="0"/>
              <a:t>Merangkumi</a:t>
            </a:r>
            <a:r>
              <a:rPr lang="en-US" sz="1800" dirty="0" smtClean="0"/>
              <a:t> </a:t>
            </a:r>
            <a:r>
              <a:rPr lang="en-US" sz="1800" dirty="0" err="1" smtClean="0"/>
              <a:t>pelbagai</a:t>
            </a:r>
            <a:r>
              <a:rPr lang="en-US" sz="1800" dirty="0" smtClean="0"/>
              <a:t> </a:t>
            </a:r>
            <a:r>
              <a:rPr lang="en-US" sz="1800" dirty="0" err="1" smtClean="0"/>
              <a:t>kategori</a:t>
            </a:r>
            <a:r>
              <a:rPr lang="en-US" sz="1800" dirty="0" smtClean="0"/>
              <a:t> </a:t>
            </a:r>
            <a:r>
              <a:rPr lang="en-US" sz="1800" dirty="0" err="1" smtClean="0"/>
              <a:t>makanan</a:t>
            </a:r>
            <a:r>
              <a:rPr lang="en-US" sz="1800" dirty="0" smtClean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minuman</a:t>
            </a:r>
            <a:endParaRPr lang="en-US" sz="1800" dirty="0" smtClean="0"/>
          </a:p>
          <a:p>
            <a:pPr marL="658416" lvl="2" indent="-285750">
              <a:buFont typeface="Courier New" panose="02070309020205020404" pitchFamily="49" charset="0"/>
              <a:buChar char="o"/>
            </a:pPr>
            <a:r>
              <a:rPr lang="en-US" sz="1800" dirty="0" err="1" smtClean="0"/>
              <a:t>sebagai</a:t>
            </a:r>
            <a:r>
              <a:rPr lang="en-US" sz="1800" dirty="0" smtClean="0"/>
              <a:t> </a:t>
            </a:r>
            <a:r>
              <a:rPr lang="en-US" sz="1800" i="1" dirty="0"/>
              <a:t>b</a:t>
            </a:r>
            <a:r>
              <a:rPr lang="en-US" sz="1800" i="1" dirty="0" smtClean="0"/>
              <a:t>enchmark</a:t>
            </a:r>
            <a:r>
              <a:rPr lang="en-US" sz="1800" dirty="0" smtClean="0"/>
              <a:t> </a:t>
            </a:r>
            <a:r>
              <a:rPr lang="en-US" sz="1800" dirty="0" err="1" smtClean="0"/>
              <a:t>kandungan</a:t>
            </a:r>
            <a:r>
              <a:rPr lang="en-US" sz="1800" dirty="0" smtClean="0"/>
              <a:t> </a:t>
            </a:r>
            <a:r>
              <a:rPr lang="en-US" sz="1800" dirty="0" err="1" smtClean="0"/>
              <a:t>nutrisi</a:t>
            </a:r>
            <a:r>
              <a:rPr lang="en-US" sz="1800" dirty="0" smtClean="0"/>
              <a:t> </a:t>
            </a:r>
            <a:r>
              <a:rPr lang="en-US" sz="1800" i="1" dirty="0" smtClean="0"/>
              <a:t>i.e</a:t>
            </a:r>
            <a:r>
              <a:rPr lang="en-US" sz="1800" i="1" dirty="0"/>
              <a:t>. added sugar, salt and fat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79480">
            <a:off x="370033" y="2429055"/>
            <a:ext cx="2506370" cy="32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24506" y="1618394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Ketua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Pusat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Promosi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Kesihatan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7957" y="1625300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Pengusaha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Makanan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885971" y="2530133"/>
            <a:ext cx="0" cy="16556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7971" y="1353605"/>
            <a:ext cx="8926286" cy="8029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/>
          <p:cNvSpPr txBox="1"/>
          <p:nvPr/>
        </p:nvSpPr>
        <p:spPr>
          <a:xfrm>
            <a:off x="65319" y="805517"/>
            <a:ext cx="122725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Kementerian</a:t>
            </a:r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 hangingPunct="0"/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Kesihatan</a:t>
            </a:r>
            <a:endParaRPr lang="en-US" sz="1400" b="1" kern="0" dirty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18176" y="815745"/>
            <a:ext cx="223073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Perkhidmatan</a:t>
            </a:r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Kesihatan</a:t>
            </a:r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 hangingPunct="0"/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Awam</a:t>
            </a:r>
            <a:endParaRPr lang="en-US" sz="1400" b="1" kern="0" dirty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62264" y="909419"/>
            <a:ext cx="22515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Pusat</a:t>
            </a:r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Promosi</a:t>
            </a:r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Kesihatan</a:t>
            </a:r>
            <a:endParaRPr lang="en-US" sz="1400" b="1" kern="0" dirty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1737" y="825451"/>
            <a:ext cx="183159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Ahli</a:t>
            </a:r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Berkepentingan</a:t>
            </a:r>
            <a:endParaRPr lang="en-US" sz="1400" b="1" kern="0" dirty="0" smtClean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hangingPunct="0"/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‘Stakeholders’</a:t>
            </a:r>
            <a:endParaRPr lang="en-US" sz="1400" b="1" kern="0" dirty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29124" y="842883"/>
            <a:ext cx="6694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400" b="1" kern="0" dirty="0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Orang </a:t>
            </a:r>
          </a:p>
          <a:p>
            <a:pPr hangingPunct="0"/>
            <a:r>
              <a:rPr lang="en-US" sz="1400" b="1" kern="0" dirty="0" err="1" smtClean="0">
                <a:solidFill>
                  <a:srgbClr val="004785"/>
                </a:solidFill>
                <a:latin typeface="Arial"/>
                <a:ea typeface="Arial"/>
                <a:cs typeface="Arial"/>
                <a:sym typeface="Arial"/>
              </a:rPr>
              <a:t>Awam</a:t>
            </a:r>
            <a:endParaRPr lang="en-US" sz="1400" b="1" kern="0" dirty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46790" y="1659709"/>
            <a:ext cx="139397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Pengarah</a:t>
            </a:r>
            <a:endParaRPr lang="en-US" sz="1050" kern="0" dirty="0" smtClean="0">
              <a:solidFill>
                <a:srgbClr val="FAFAFA"/>
              </a:solidFill>
              <a:sym typeface="Arial"/>
            </a:endParaRPr>
          </a:p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Jabatan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Perkhidmatan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Alam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Sekitar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46790" y="2505638"/>
            <a:ext cx="139397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Ketua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Pegawai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Eksekutif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37338" y="3388034"/>
            <a:ext cx="139397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Kerani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Pentadbiran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dan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Kewangan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24506" y="2497484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Ketua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Unit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Pemakanan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51645" y="3358227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Jawatankuasa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Pilihan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Lebih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Sihat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51645" y="4241977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Pegawai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Pemakanan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/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Pegawai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Pelajaran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Kesihatan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51645" y="5155989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Jururawat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84182" y="2485047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Pembekal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Makanan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5890" y="5269595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Pengurus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Restoran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77957" y="6139613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Tukang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Masak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Restoran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1877" y="5955413"/>
            <a:ext cx="1034143" cy="8344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Lembaga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Bandaran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Kuala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Belait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dan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Seria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77957" y="3358227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Pengurus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Pasaraya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42164" y="4306726"/>
            <a:ext cx="1389148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Pegawai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Kesihatan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Awam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(Food Safety &amp; Quality)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958738" y="1615559"/>
            <a:ext cx="1065519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Kanak-Kanak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984222" y="2497484"/>
            <a:ext cx="1065519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Remaja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984222" y="3379409"/>
            <a:ext cx="1065519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Orang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dewasa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984222" y="4261334"/>
            <a:ext cx="1065519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Warga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Emas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37338" y="5178133"/>
            <a:ext cx="1389148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Merinyu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Kesihatan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9805" y="1639458"/>
            <a:ext cx="1034143" cy="8344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Timbalan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Setiausaha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Tetap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, MOH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1197873" y="1983745"/>
            <a:ext cx="419258" cy="433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3" name="Straight Arrow Connector 72"/>
          <p:cNvCxnSpPr>
            <a:stCxn id="34" idx="2"/>
            <a:endCxn id="35" idx="0"/>
          </p:cNvCxnSpPr>
          <p:nvPr/>
        </p:nvCxnSpPr>
        <p:spPr>
          <a:xfrm>
            <a:off x="2343777" y="2307781"/>
            <a:ext cx="0" cy="197857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343777" y="3164699"/>
            <a:ext cx="12210" cy="246663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3070423" y="1987157"/>
            <a:ext cx="811393" cy="69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Arrow Connector 92"/>
          <p:cNvCxnSpPr/>
          <p:nvPr/>
        </p:nvCxnSpPr>
        <p:spPr>
          <a:xfrm flipV="1">
            <a:off x="3051650" y="2083689"/>
            <a:ext cx="852093" cy="7459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5" name="Straight Arrow Connector 94"/>
          <p:cNvCxnSpPr>
            <a:stCxn id="6" idx="2"/>
            <a:endCxn id="37" idx="0"/>
          </p:cNvCxnSpPr>
          <p:nvPr/>
        </p:nvCxnSpPr>
        <p:spPr>
          <a:xfrm>
            <a:off x="4716594" y="2266466"/>
            <a:ext cx="0" cy="2310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9" name="Straight Arrow Connector 98"/>
          <p:cNvCxnSpPr/>
          <p:nvPr/>
        </p:nvCxnSpPr>
        <p:spPr>
          <a:xfrm>
            <a:off x="4716594" y="3127209"/>
            <a:ext cx="0" cy="2310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0" name="Straight Arrow Connector 99"/>
          <p:cNvCxnSpPr/>
          <p:nvPr/>
        </p:nvCxnSpPr>
        <p:spPr>
          <a:xfrm>
            <a:off x="4743733" y="4006299"/>
            <a:ext cx="0" cy="2310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Arrow Connector 100"/>
          <p:cNvCxnSpPr/>
          <p:nvPr/>
        </p:nvCxnSpPr>
        <p:spPr>
          <a:xfrm flipV="1">
            <a:off x="3051650" y="3772759"/>
            <a:ext cx="852093" cy="7459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1" name="Straight Arrow Connector 110"/>
          <p:cNvCxnSpPr/>
          <p:nvPr/>
        </p:nvCxnSpPr>
        <p:spPr>
          <a:xfrm>
            <a:off x="2319702" y="4959038"/>
            <a:ext cx="12210" cy="246663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3070423" y="3943448"/>
            <a:ext cx="811393" cy="14808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Connector 117"/>
          <p:cNvCxnSpPr/>
          <p:nvPr/>
        </p:nvCxnSpPr>
        <p:spPr>
          <a:xfrm>
            <a:off x="5544447" y="5480025"/>
            <a:ext cx="26633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0" name="Straight Connector 119"/>
          <p:cNvCxnSpPr/>
          <p:nvPr/>
        </p:nvCxnSpPr>
        <p:spPr>
          <a:xfrm flipH="1" flipV="1">
            <a:off x="5802160" y="3952876"/>
            <a:ext cx="13113" cy="153803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/>
          <p:nvPr/>
        </p:nvCxnSpPr>
        <p:spPr>
          <a:xfrm flipH="1">
            <a:off x="5538048" y="3943341"/>
            <a:ext cx="266339" cy="621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/>
          <p:nvPr/>
        </p:nvCxnSpPr>
        <p:spPr>
          <a:xfrm>
            <a:off x="4752180" y="4909406"/>
            <a:ext cx="0" cy="2310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7" name="Straight Arrow Connector 136"/>
          <p:cNvCxnSpPr/>
          <p:nvPr/>
        </p:nvCxnSpPr>
        <p:spPr>
          <a:xfrm flipH="1" flipV="1">
            <a:off x="5515533" y="3797723"/>
            <a:ext cx="429895" cy="1152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5781870" y="1990610"/>
            <a:ext cx="1" cy="180400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1" name="Straight Arrow Connector 140"/>
          <p:cNvCxnSpPr/>
          <p:nvPr/>
        </p:nvCxnSpPr>
        <p:spPr>
          <a:xfrm>
            <a:off x="5781870" y="3594817"/>
            <a:ext cx="396087" cy="175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/>
          <p:nvPr/>
        </p:nvCxnSpPr>
        <p:spPr>
          <a:xfrm>
            <a:off x="5766103" y="2752787"/>
            <a:ext cx="396087" cy="175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9" name="Straight Arrow Connector 148"/>
          <p:cNvCxnSpPr/>
          <p:nvPr/>
        </p:nvCxnSpPr>
        <p:spPr>
          <a:xfrm>
            <a:off x="5766102" y="2001172"/>
            <a:ext cx="396087" cy="175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0" name="Straight Connector 149"/>
          <p:cNvCxnSpPr/>
          <p:nvPr/>
        </p:nvCxnSpPr>
        <p:spPr>
          <a:xfrm flipH="1" flipV="1">
            <a:off x="5945428" y="3794616"/>
            <a:ext cx="27258" cy="1887149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3" name="Straight Arrow Connector 152"/>
          <p:cNvCxnSpPr/>
          <p:nvPr/>
        </p:nvCxnSpPr>
        <p:spPr>
          <a:xfrm>
            <a:off x="5964145" y="5687087"/>
            <a:ext cx="201498" cy="175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9" name="Straight Arrow Connector 158"/>
          <p:cNvCxnSpPr/>
          <p:nvPr/>
        </p:nvCxnSpPr>
        <p:spPr>
          <a:xfrm>
            <a:off x="6973125" y="5927938"/>
            <a:ext cx="0" cy="2310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7" name="Straight Connector 166"/>
          <p:cNvCxnSpPr/>
          <p:nvPr/>
        </p:nvCxnSpPr>
        <p:spPr>
          <a:xfrm flipV="1">
            <a:off x="5950391" y="4573641"/>
            <a:ext cx="1893454" cy="2712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9" name="Straight Connector 168"/>
          <p:cNvCxnSpPr/>
          <p:nvPr/>
        </p:nvCxnSpPr>
        <p:spPr>
          <a:xfrm flipH="1" flipV="1">
            <a:off x="7826809" y="1938450"/>
            <a:ext cx="17036" cy="263845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4" name="Straight Arrow Connector 173"/>
          <p:cNvCxnSpPr/>
          <p:nvPr/>
        </p:nvCxnSpPr>
        <p:spPr>
          <a:xfrm flipV="1">
            <a:off x="7843845" y="4353124"/>
            <a:ext cx="140377" cy="789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7" name="Straight Arrow Connector 176"/>
          <p:cNvCxnSpPr/>
          <p:nvPr/>
        </p:nvCxnSpPr>
        <p:spPr>
          <a:xfrm flipV="1">
            <a:off x="7843843" y="3667327"/>
            <a:ext cx="140377" cy="789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8" name="Straight Arrow Connector 177"/>
          <p:cNvCxnSpPr/>
          <p:nvPr/>
        </p:nvCxnSpPr>
        <p:spPr>
          <a:xfrm flipV="1">
            <a:off x="7843840" y="2774698"/>
            <a:ext cx="140377" cy="789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9" name="Straight Arrow Connector 178"/>
          <p:cNvCxnSpPr/>
          <p:nvPr/>
        </p:nvCxnSpPr>
        <p:spPr>
          <a:xfrm flipV="1">
            <a:off x="7832950" y="1936498"/>
            <a:ext cx="140377" cy="789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1" name="Straight Connector 180"/>
          <p:cNvCxnSpPr/>
          <p:nvPr/>
        </p:nvCxnSpPr>
        <p:spPr>
          <a:xfrm>
            <a:off x="3070423" y="6681975"/>
            <a:ext cx="2888634" cy="379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3" name="Straight Connector 182"/>
          <p:cNvCxnSpPr/>
          <p:nvPr/>
        </p:nvCxnSpPr>
        <p:spPr>
          <a:xfrm flipH="1" flipV="1">
            <a:off x="5940095" y="5821303"/>
            <a:ext cx="18962" cy="87910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5" name="Straight Arrow Connector 184"/>
          <p:cNvCxnSpPr/>
          <p:nvPr/>
        </p:nvCxnSpPr>
        <p:spPr>
          <a:xfrm flipV="1">
            <a:off x="5945428" y="5821302"/>
            <a:ext cx="215127" cy="1590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9" name="Rectangle 188"/>
          <p:cNvSpPr/>
          <p:nvPr/>
        </p:nvSpPr>
        <p:spPr>
          <a:xfrm>
            <a:off x="3951645" y="5995347"/>
            <a:ext cx="1584176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Penyambut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Tetamu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4743733" y="5764329"/>
            <a:ext cx="0" cy="2310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3" name="Rectangle 192"/>
          <p:cNvSpPr/>
          <p:nvPr/>
        </p:nvSpPr>
        <p:spPr>
          <a:xfrm>
            <a:off x="61362" y="1527989"/>
            <a:ext cx="3193869" cy="2600938"/>
          </a:xfrm>
          <a:prstGeom prst="rect">
            <a:avLst/>
          </a:prstGeom>
          <a:noFill/>
          <a:ln w="25400" cap="flat">
            <a:solidFill>
              <a:srgbClr val="C00000"/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9999" tIns="89999" rIns="89999" bIns="89999" numCol="1" spcCol="38100" rtlCol="0" anchor="ctr">
            <a:spAutoFit/>
          </a:bodyPr>
          <a:lstStyle/>
          <a:p>
            <a:pPr hangingPunct="0"/>
            <a:endParaRPr lang="en-US" kern="0" dirty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832547" y="1324590"/>
            <a:ext cx="200471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000" kern="0" dirty="0" smtClea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Working paper &amp; Budget approval</a:t>
            </a:r>
            <a:endParaRPr lang="en-US" sz="10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6160555" y="1527989"/>
            <a:ext cx="1624834" cy="1724094"/>
          </a:xfrm>
          <a:prstGeom prst="rect">
            <a:avLst/>
          </a:prstGeom>
          <a:noFill/>
          <a:ln w="25400" cap="flat">
            <a:solidFill>
              <a:srgbClr val="7030A0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9999" tIns="89999" rIns="89999" bIns="89999" numCol="1" spcCol="38100" rtlCol="0" anchor="ctr">
            <a:spAutoFit/>
          </a:bodyPr>
          <a:lstStyle/>
          <a:p>
            <a:pPr hangingPunct="0"/>
            <a:endParaRPr lang="en-US" kern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621669" y="1313418"/>
            <a:ext cx="67261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000" kern="0" dirty="0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Strategy 1</a:t>
            </a:r>
            <a:endParaRPr lang="en-US" sz="1000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136242" y="5205701"/>
            <a:ext cx="1707597" cy="1652299"/>
          </a:xfrm>
          <a:prstGeom prst="rect">
            <a:avLst/>
          </a:prstGeom>
          <a:noFill/>
          <a:ln w="25400" cap="flat">
            <a:solidFill>
              <a:srgbClr val="00B050"/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9999" tIns="89999" rIns="89999" bIns="89999" numCol="1" spcCol="38100" rtlCol="0" anchor="ctr">
            <a:spAutoFit/>
          </a:bodyPr>
          <a:lstStyle/>
          <a:p>
            <a:pPr hangingPunct="0"/>
            <a:endParaRPr lang="en-US" kern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6484732" y="4959482"/>
            <a:ext cx="67261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000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Strategy 2</a:t>
            </a:r>
            <a:endParaRPr lang="en-US" sz="1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6160555" y="3332349"/>
            <a:ext cx="1624834" cy="743753"/>
          </a:xfrm>
          <a:prstGeom prst="rect">
            <a:avLst/>
          </a:prstGeom>
          <a:noFill/>
          <a:ln w="25400" cap="flat">
            <a:solidFill>
              <a:schemeClr val="tx2">
                <a:lumMod val="75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9999" tIns="89999" rIns="89999" bIns="89999" numCol="1" spcCol="38100" rtlCol="0" anchor="ctr">
            <a:spAutoFit/>
          </a:bodyPr>
          <a:lstStyle/>
          <a:p>
            <a:pPr hangingPunct="0"/>
            <a:endParaRPr lang="en-US" kern="0">
              <a:solidFill>
                <a:srgbClr val="0047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6557722" y="4102237"/>
            <a:ext cx="67261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000" kern="0" dirty="0" smtClean="0">
                <a:solidFill>
                  <a:srgbClr val="535353">
                    <a:lumMod val="75000"/>
                  </a:srgbClr>
                </a:solidFill>
                <a:latin typeface="Arial"/>
                <a:cs typeface="Arial"/>
                <a:sym typeface="Arial"/>
              </a:rPr>
              <a:t>Strategy 3</a:t>
            </a:r>
            <a:endParaRPr lang="en-US" sz="1000" kern="0" dirty="0">
              <a:solidFill>
                <a:srgbClr val="535353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1649203" y="6158956"/>
            <a:ext cx="1389148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0"/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Jawatankuasa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Penggredan</a:t>
            </a:r>
            <a:r>
              <a:rPr lang="en-US" sz="1050" kern="0" dirty="0" smtClean="0">
                <a:solidFill>
                  <a:srgbClr val="FAFAFA"/>
                </a:solidFill>
                <a:sym typeface="Arial"/>
              </a:rPr>
              <a:t> </a:t>
            </a:r>
            <a:r>
              <a:rPr lang="en-US" sz="1050" kern="0" dirty="0" err="1" smtClean="0">
                <a:solidFill>
                  <a:srgbClr val="FAFAFA"/>
                </a:solidFill>
                <a:sym typeface="Arial"/>
              </a:rPr>
              <a:t>Restoran</a:t>
            </a:r>
            <a:endParaRPr lang="en-SG" sz="1050" kern="0" dirty="0" smtClean="0">
              <a:solidFill>
                <a:srgbClr val="FAFAFA"/>
              </a:solidFill>
              <a:sym typeface="Arial"/>
            </a:endParaRPr>
          </a:p>
        </p:txBody>
      </p:sp>
      <p:cxnSp>
        <p:nvCxnSpPr>
          <p:cNvPr id="207" name="Straight Arrow Connector 206"/>
          <p:cNvCxnSpPr/>
          <p:nvPr/>
        </p:nvCxnSpPr>
        <p:spPr>
          <a:xfrm>
            <a:off x="1220133" y="6681975"/>
            <a:ext cx="396087" cy="175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3" name="Straight Arrow Connector 212"/>
          <p:cNvCxnSpPr/>
          <p:nvPr/>
        </p:nvCxnSpPr>
        <p:spPr>
          <a:xfrm>
            <a:off x="1362567" y="6319383"/>
            <a:ext cx="253652" cy="272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5" name="Straight Connector 214"/>
          <p:cNvCxnSpPr/>
          <p:nvPr/>
        </p:nvCxnSpPr>
        <p:spPr>
          <a:xfrm flipH="1" flipV="1">
            <a:off x="1363693" y="4528455"/>
            <a:ext cx="1" cy="180400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6" name="Straight Connector 215"/>
          <p:cNvCxnSpPr/>
          <p:nvPr/>
        </p:nvCxnSpPr>
        <p:spPr>
          <a:xfrm>
            <a:off x="1356223" y="4528455"/>
            <a:ext cx="26633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7" name="Straight Connector 216"/>
          <p:cNvCxnSpPr/>
          <p:nvPr/>
        </p:nvCxnSpPr>
        <p:spPr>
          <a:xfrm>
            <a:off x="1370999" y="5424266"/>
            <a:ext cx="26633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67874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alendar icon 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457269"/>
              </p:ext>
            </p:extLst>
          </p:nvPr>
        </p:nvGraphicFramePr>
        <p:xfrm>
          <a:off x="63500" y="1187354"/>
          <a:ext cx="8875831" cy="55882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5784"/>
                <a:gridCol w="1322962"/>
                <a:gridCol w="1848255"/>
                <a:gridCol w="2110903"/>
                <a:gridCol w="1511850"/>
                <a:gridCol w="1476077"/>
              </a:tblGrid>
              <a:tr h="15558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PERINGKAT PEMBENTUKAN </a:t>
                      </a:r>
                    </a:p>
                    <a:p>
                      <a:pPr algn="ctr"/>
                      <a:r>
                        <a:rPr lang="en-US" sz="1400" dirty="0" smtClean="0"/>
                        <a:t>DASAR</a:t>
                      </a:r>
                      <a:endParaRPr lang="en-US" sz="14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KAEDAH / TEKNIK PENDEKATAN AWAM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OBJEKTIF AKTIVITI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PIHAK BERKEPENTINGAN (STAKEHOLDERS)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FAEDAH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CABARAN DIHADAPI</a:t>
                      </a:r>
                      <a:endParaRPr lang="en-US" sz="1400" dirty="0"/>
                    </a:p>
                  </a:txBody>
                  <a:tcPr anchor="ctr"/>
                </a:tc>
              </a:tr>
              <a:tr h="1380683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PERANCANGAN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 err="1" smtClean="0"/>
                        <a:t>Kajiselidik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Pelanggan</a:t>
                      </a:r>
                      <a:endParaRPr lang="en-US" sz="14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Menilai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tahap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penerimaan</a:t>
                      </a:r>
                      <a:r>
                        <a:rPr lang="en-US" sz="1400" dirty="0" smtClean="0"/>
                        <a:t> orang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ramai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mengenai</a:t>
                      </a:r>
                      <a:r>
                        <a:rPr lang="en-US" sz="1400" baseline="0" dirty="0" smtClean="0"/>
                        <a:t> logo </a:t>
                      </a:r>
                      <a:r>
                        <a:rPr lang="en-US" sz="1400" baseline="0" dirty="0" err="1" smtClean="0"/>
                        <a:t>pilihan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lebih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sihat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 smtClean="0"/>
                        <a:t>Pengurus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Pasaraya</a:t>
                      </a:r>
                      <a:endParaRPr lang="en-US" sz="14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Orang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awam</a:t>
                      </a:r>
                      <a:endParaRPr lang="en-US" sz="14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 smtClean="0"/>
                        <a:t>Menentukan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i="1" u="none" baseline="0" dirty="0" smtClean="0"/>
                        <a:t>‘consumer demand’ </a:t>
                      </a:r>
                      <a:r>
                        <a:rPr lang="en-US" sz="1400" baseline="0" dirty="0" err="1" smtClean="0"/>
                        <a:t>mengenai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logo </a:t>
                      </a:r>
                      <a:r>
                        <a:rPr lang="en-US" sz="1400" baseline="0" dirty="0" err="1" smtClean="0"/>
                        <a:t>pilihan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lebih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sihat</a:t>
                      </a:r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Orang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awam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kurang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memberikan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kerjasama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semasa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kajiselidik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dijalankan</a:t>
                      </a:r>
                      <a:endParaRPr lang="en-US" sz="1400" baseline="0" dirty="0"/>
                    </a:p>
                  </a:txBody>
                  <a:tcPr/>
                </a:tc>
              </a:tr>
              <a:tr h="2123351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Sesi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Perjumpaan</a:t>
                      </a:r>
                      <a:endParaRPr lang="en-US" sz="140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Mesyuarat</a:t>
                      </a:r>
                      <a:endParaRPr lang="en-US" sz="1400" dirty="0" smtClean="0"/>
                    </a:p>
                    <a:p>
                      <a:pPr marL="111125" marR="0" indent="-111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baseline="0" dirty="0" err="1" smtClean="0"/>
                        <a:t>Sesi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i="1" baseline="0" dirty="0" smtClean="0"/>
                        <a:t>‘pre-testing</a:t>
                      </a:r>
                      <a:r>
                        <a:rPr lang="en-US" sz="1400" b="1" i="1" baseline="0" dirty="0" smtClean="0"/>
                        <a:t>’</a:t>
                      </a:r>
                      <a:endParaRPr lang="en-US" sz="1400" b="1" i="1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marR="0" indent="-111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 smtClean="0"/>
                        <a:t>Menyediakan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Garispandu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Pilihan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Lebih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Sihat</a:t>
                      </a:r>
                      <a:r>
                        <a:rPr lang="en-US" sz="1400" baseline="0" dirty="0" smtClean="0"/>
                        <a:t> (Nutrient Criteria for Healthier Choice)</a:t>
                      </a:r>
                    </a:p>
                    <a:p>
                      <a:pPr marL="111125" marR="0" indent="-111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 smtClean="0"/>
                        <a:t>Meneliti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semula</a:t>
                      </a:r>
                      <a:r>
                        <a:rPr lang="en-US" sz="1400" baseline="0" dirty="0" smtClean="0"/>
                        <a:t> logo </a:t>
                      </a:r>
                      <a:r>
                        <a:rPr lang="en-US" sz="1400" baseline="0" dirty="0" err="1" smtClean="0"/>
                        <a:t>pilihan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lebih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sihat</a:t>
                      </a:r>
                      <a:r>
                        <a:rPr lang="en-US" sz="1400" baseline="0" dirty="0" smtClean="0"/>
                        <a:t> Negara Brunei Darussalam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Pertubuhan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Kesihatan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Sedunia</a:t>
                      </a:r>
                      <a:r>
                        <a:rPr lang="en-US" sz="1400" baseline="0" dirty="0" smtClean="0"/>
                        <a:t> (WHO)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 smtClean="0"/>
                        <a:t>Ahli</a:t>
                      </a:r>
                      <a:r>
                        <a:rPr lang="en-US" sz="1400" baseline="0" dirty="0" smtClean="0"/>
                        <a:t> Kumpulan </a:t>
                      </a:r>
                      <a:r>
                        <a:rPr lang="en-US" sz="1400" baseline="0" dirty="0" err="1" smtClean="0"/>
                        <a:t>Kerja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Panduan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Pemakanan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Kebangsaan</a:t>
                      </a:r>
                      <a:endParaRPr lang="en-US" sz="14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Pegawai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Perubatan</a:t>
                      </a:r>
                      <a:endParaRPr lang="en-US" sz="14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 smtClean="0"/>
                        <a:t>Pegawai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Pemakanan</a:t>
                      </a:r>
                      <a:endParaRPr lang="en-US" sz="14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 smtClean="0"/>
                        <a:t>Pegawai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Pelajaran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Kesihatan</a:t>
                      </a:r>
                      <a:endParaRPr lang="en-US" sz="14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 smtClean="0"/>
                        <a:t>Jururawat</a:t>
                      </a:r>
                      <a:endParaRPr lang="en-US" sz="14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1" dirty="0" smtClean="0"/>
                        <a:t>Nutrient Criteria for Healthier Choice</a:t>
                      </a:r>
                      <a:r>
                        <a:rPr lang="en-US" sz="1400" i="1" baseline="0" dirty="0" smtClean="0"/>
                        <a:t> </a:t>
                      </a:r>
                      <a:r>
                        <a:rPr lang="en-US" sz="1400" baseline="0" dirty="0" err="1" smtClean="0"/>
                        <a:t>sebagai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garispandu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i="1" baseline="0" dirty="0" smtClean="0"/>
                        <a:t>reference</a:t>
                      </a:r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err="1" smtClean="0"/>
                        <a:t>Penelitian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semula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/>
                        <a:t>logo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pilihan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lebih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sihat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mengikut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piawaian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antarabangsa</a:t>
                      </a:r>
                      <a:endParaRPr lang="en-US" sz="1400" baseline="0" dirty="0" smtClean="0"/>
                    </a:p>
                    <a:p>
                      <a:pPr marL="117475" indent="-117475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4" name="Title 1"/>
          <p:cNvSpPr txBox="1">
            <a:spLocks/>
          </p:cNvSpPr>
          <p:nvPr/>
        </p:nvSpPr>
        <p:spPr>
          <a:xfrm>
            <a:off x="586671" y="425916"/>
            <a:ext cx="6839273" cy="4764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7091363" algn="l"/>
              </a:tabLst>
            </a:pPr>
            <a:r>
              <a:rPr lang="ms-BN" sz="2800" b="1" dirty="0" smtClean="0">
                <a:solidFill>
                  <a:srgbClr val="C00000"/>
                </a:solidFill>
              </a:rPr>
              <a:t>INISIATIF LOGO PILIHAN LEBIH SIHAT</a:t>
            </a:r>
            <a:endParaRPr lang="ms-BN" sz="2800" b="1" dirty="0">
              <a:solidFill>
                <a:srgbClr val="C00000"/>
              </a:solidFill>
            </a:endParaRPr>
          </a:p>
        </p:txBody>
      </p:sp>
      <p:pic>
        <p:nvPicPr>
          <p:cNvPr id="61" name="Picture 6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511" y="15876"/>
            <a:ext cx="1395109" cy="1171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9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1491" y="104172"/>
            <a:ext cx="8790589" cy="116273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PERMINTAAN PENGGUNA ‘CONSUMER DEMAND’</a:t>
            </a:r>
            <a:endParaRPr lang="en-US" sz="3200" b="1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306" y="4243805"/>
            <a:ext cx="5955994" cy="2286001"/>
          </a:xfrm>
        </p:spPr>
        <p:txBody>
          <a:bodyPr>
            <a:noAutofit/>
          </a:bodyPr>
          <a:lstStyle/>
          <a:p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‘Intercept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Supermarket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Survey’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(2014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Evidence-based approach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Pasaraya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 Daerah Brunei &amp;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Muara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dapatan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98%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pengguna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pilihan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sihat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pasaraya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MG_0891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30" y="1191538"/>
            <a:ext cx="5256445" cy="295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9517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" y="1191538"/>
            <a:ext cx="3925856" cy="2944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082102"/>
              </p:ext>
            </p:extLst>
          </p:nvPr>
        </p:nvGraphicFramePr>
        <p:xfrm>
          <a:off x="6248400" y="4759464"/>
          <a:ext cx="2773680" cy="2110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10300" y="4243805"/>
            <a:ext cx="281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Fig 1: Consumer’s demand of  products with the Brunei’s HCL</a:t>
            </a:r>
          </a:p>
        </p:txBody>
      </p:sp>
    </p:spTree>
    <p:extLst>
      <p:ext uri="{BB962C8B-B14F-4D97-AF65-F5344CB8AC3E}">
        <p14:creationId xmlns:p14="http://schemas.microsoft.com/office/powerpoint/2010/main" val="29882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98339686"/>
              </p:ext>
            </p:extLst>
          </p:nvPr>
        </p:nvGraphicFramePr>
        <p:xfrm>
          <a:off x="0" y="973155"/>
          <a:ext cx="9144000" cy="499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114799" y="6367046"/>
            <a:ext cx="48736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US" sz="1600" i="1" kern="0" dirty="0">
                <a:solidFill>
                  <a:srgbClr val="004785"/>
                </a:solidFill>
                <a:latin typeface="Arial"/>
                <a:cs typeface="Arial"/>
                <a:sym typeface="Arial"/>
              </a:rPr>
              <a:t>Healthy Supermarket Programme Evaluation (2015)</a:t>
            </a:r>
            <a:endParaRPr lang="en-AU" sz="1600" i="1" kern="0" dirty="0">
              <a:solidFill>
                <a:srgbClr val="004785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0" y="129451"/>
            <a:ext cx="8635697" cy="369332"/>
          </a:xfrm>
          <a:prstGeom prst="rect">
            <a:avLst/>
          </a:prstGeom>
          <a:ln w="12700">
            <a:noFill/>
          </a:ln>
        </p:spPr>
        <p:txBody>
          <a:bodyPr wrap="none" rtlCol="0">
            <a:spAutoFit/>
          </a:bodyPr>
          <a:lstStyle/>
          <a:p>
            <a:pPr hangingPunct="0"/>
            <a:r>
              <a:rPr lang="en-US" b="1" kern="0" dirty="0" smtClean="0">
                <a:solidFill>
                  <a:srgbClr val="0047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ADAKAH PENGGUNA AKAN MENGGUNAKAN LOGO PILIHAN LEBIH SIHAT?</a:t>
            </a:r>
          </a:p>
        </p:txBody>
      </p:sp>
    </p:spTree>
    <p:extLst>
      <p:ext uri="{BB962C8B-B14F-4D97-AF65-F5344CB8AC3E}">
        <p14:creationId xmlns:p14="http://schemas.microsoft.com/office/powerpoint/2010/main" val="21613312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16256" y="71053"/>
            <a:ext cx="4674359" cy="546180"/>
          </a:xfrm>
          <a:prstGeom prst="rect">
            <a:avLst/>
          </a:prstGeom>
        </p:spPr>
        <p:txBody>
          <a:bodyPr/>
          <a:lstStyle>
            <a:lvl1pPr marL="0" marR="0" indent="0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249122" marR="0" indent="-247657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■"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499708" marR="0" indent="-250587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47710" marR="0" indent="-249236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747710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8471" marR="0" indent="-158265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690513" marR="0" indent="-158265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112554" marR="0" indent="-158265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534595" marR="0" indent="-158265" algn="l" defTabSz="842962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2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2800" b="1" kern="0" dirty="0" smtClean="0">
                <a:solidFill>
                  <a:srgbClr val="C00000"/>
                </a:solidFill>
              </a:rPr>
              <a:t>Logo </a:t>
            </a:r>
            <a:r>
              <a:rPr lang="en-AU" sz="2800" b="1" kern="0" dirty="0" err="1" smtClean="0">
                <a:solidFill>
                  <a:srgbClr val="C00000"/>
                </a:solidFill>
              </a:rPr>
              <a:t>Pilihan</a:t>
            </a:r>
            <a:r>
              <a:rPr lang="en-AU" sz="2800" b="1" kern="0" dirty="0" smtClean="0">
                <a:solidFill>
                  <a:srgbClr val="C00000"/>
                </a:solidFill>
              </a:rPr>
              <a:t> </a:t>
            </a:r>
            <a:r>
              <a:rPr lang="en-AU" sz="2800" b="1" kern="0" dirty="0" err="1" smtClean="0">
                <a:solidFill>
                  <a:srgbClr val="C00000"/>
                </a:solidFill>
              </a:rPr>
              <a:t>Lebih</a:t>
            </a:r>
            <a:r>
              <a:rPr lang="en-AU" sz="2800" b="1" kern="0" dirty="0" smtClean="0">
                <a:solidFill>
                  <a:srgbClr val="C00000"/>
                </a:solidFill>
              </a:rPr>
              <a:t> </a:t>
            </a:r>
            <a:r>
              <a:rPr lang="en-AU" sz="2800" b="1" kern="0" dirty="0" err="1" smtClean="0">
                <a:solidFill>
                  <a:srgbClr val="C00000"/>
                </a:solidFill>
              </a:rPr>
              <a:t>Sihat</a:t>
            </a:r>
            <a:endParaRPr lang="en-AU" sz="2800" b="1" kern="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3724" y="3501008"/>
            <a:ext cx="4486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 smtClean="0"/>
              <a:t>dilancarkan</a:t>
            </a:r>
            <a:r>
              <a:rPr lang="en-AU" dirty="0" smtClean="0"/>
              <a:t> </a:t>
            </a:r>
            <a:r>
              <a:rPr lang="en-AU" dirty="0" err="1" smtClean="0"/>
              <a:t>pada</a:t>
            </a:r>
            <a:r>
              <a:rPr lang="en-AU" dirty="0" smtClean="0"/>
              <a:t> </a:t>
            </a:r>
            <a:r>
              <a:rPr lang="en-AU" dirty="0" err="1" smtClean="0"/>
              <a:t>tahun</a:t>
            </a:r>
            <a:r>
              <a:rPr lang="en-AU" dirty="0" smtClean="0"/>
              <a:t> 2004</a:t>
            </a:r>
            <a:endParaRPr lang="en-AU" dirty="0"/>
          </a:p>
          <a:p>
            <a:r>
              <a:rPr lang="en-AU" dirty="0" smtClean="0"/>
              <a:t>(</a:t>
            </a:r>
            <a:r>
              <a:rPr lang="en-AU" dirty="0" err="1" smtClean="0"/>
              <a:t>Bahagian</a:t>
            </a:r>
            <a:r>
              <a:rPr lang="en-AU" dirty="0" smtClean="0"/>
              <a:t> </a:t>
            </a:r>
            <a:r>
              <a:rPr lang="en-AU" dirty="0" err="1" smtClean="0"/>
              <a:t>Pemakanan</a:t>
            </a:r>
            <a:r>
              <a:rPr lang="en-AU" dirty="0" smtClean="0"/>
              <a:t> </a:t>
            </a:r>
            <a:r>
              <a:rPr lang="en-AU" dirty="0" err="1" smtClean="0"/>
              <a:t>Masyarakat</a:t>
            </a:r>
            <a:r>
              <a:rPr lang="en-AU" dirty="0" smtClean="0"/>
              <a:t>)</a:t>
            </a: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24" y="1124744"/>
            <a:ext cx="2164142" cy="211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01" l="136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33" y="863142"/>
            <a:ext cx="2651145" cy="353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688866" y="2564904"/>
            <a:ext cx="3472539" cy="9212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2" y="4581128"/>
            <a:ext cx="8542590" cy="198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228184" y="3327375"/>
            <a:ext cx="321543" cy="317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854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959" y="857250"/>
            <a:ext cx="8938729" cy="523220"/>
          </a:xfrm>
          <a:prstGeom prst="rect">
            <a:avLst/>
          </a:prstGeom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PENELITIAN SEMULA LOGO PILIHAN LEBIH SIHAT</a:t>
            </a:r>
            <a:endParaRPr 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93" y="1619502"/>
            <a:ext cx="1858642" cy="1802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539" y="1764075"/>
            <a:ext cx="2897567" cy="272515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76" y="4409954"/>
            <a:ext cx="2272295" cy="19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ight Arrow 9"/>
          <p:cNvSpPr/>
          <p:nvPr/>
        </p:nvSpPr>
        <p:spPr>
          <a:xfrm>
            <a:off x="2238366" y="2883010"/>
            <a:ext cx="763134" cy="487279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12" name="Bent-Up Arrow 11"/>
          <p:cNvSpPr/>
          <p:nvPr/>
        </p:nvSpPr>
        <p:spPr>
          <a:xfrm rot="5400000">
            <a:off x="5276415" y="4744331"/>
            <a:ext cx="830179" cy="739942"/>
          </a:xfrm>
          <a:prstGeom prst="bentUpArrow">
            <a:avLst/>
          </a:prstGeom>
          <a:solidFill>
            <a:schemeClr val="bg1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959" y="4858889"/>
            <a:ext cx="4259399" cy="8301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LOGO </a:t>
            </a:r>
            <a:r>
              <a:rPr lang="en-US" sz="27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‘REBRANDING’</a:t>
            </a:r>
            <a:endParaRPr lang="en-US" sz="27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731793" y="5899055"/>
            <a:ext cx="5955994" cy="79511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Sesi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‘Pre-testing’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kalangan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pengguna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alendar icon 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770314"/>
              </p:ext>
            </p:extLst>
          </p:nvPr>
        </p:nvGraphicFramePr>
        <p:xfrm>
          <a:off x="123790" y="1334038"/>
          <a:ext cx="8875831" cy="55116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05784"/>
                <a:gridCol w="1322962"/>
                <a:gridCol w="1848255"/>
                <a:gridCol w="2110903"/>
                <a:gridCol w="1683516"/>
                <a:gridCol w="1304411"/>
              </a:tblGrid>
              <a:tr h="12594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PERINGKAT PEMBENTUKAN </a:t>
                      </a:r>
                    </a:p>
                    <a:p>
                      <a:pPr algn="ctr"/>
                      <a:r>
                        <a:rPr lang="en-US" sz="1200" dirty="0" smtClean="0"/>
                        <a:t>DASAR</a:t>
                      </a:r>
                      <a:endParaRPr lang="en-US" sz="12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KAEDAH / TEKNIK PENDEKATAN AWAM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OBJEKTIF AKTIVITI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PIHAK BERKEPENTINGAN (STAKEHOLDERS)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FAEDAH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CABARAN DIHADAPI</a:t>
                      </a:r>
                      <a:endParaRPr lang="en-US" sz="1200" dirty="0"/>
                    </a:p>
                  </a:txBody>
                  <a:tcPr anchor="ctr"/>
                </a:tc>
              </a:tr>
              <a:tr h="235158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PERLAKSANAAN</a:t>
                      </a:r>
                    </a:p>
                  </a:txBody>
                  <a:tcPr vert="vert270" anchor="ctr"/>
                </a:tc>
                <a:tc rowSpan="2">
                  <a:txBody>
                    <a:bodyPr/>
                    <a:lstStyle/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Majlis</a:t>
                      </a:r>
                      <a:r>
                        <a:rPr lang="en-US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Pelancaran</a:t>
                      </a:r>
                      <a:endParaRPr lang="en-US" sz="120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Sesi</a:t>
                      </a:r>
                      <a:r>
                        <a:rPr lang="en-US" sz="12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Dialog</a:t>
                      </a: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Jerayawara</a:t>
                      </a:r>
                      <a:endParaRPr lang="en-US" sz="120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Taklimat</a:t>
                      </a:r>
                      <a:endParaRPr lang="en-US" sz="120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Laman</a:t>
                      </a:r>
                      <a:r>
                        <a:rPr lang="en-US" sz="12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Web</a:t>
                      </a: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Poster / </a:t>
                      </a:r>
                      <a:r>
                        <a:rPr lang="en-US" sz="12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Leaflet</a:t>
                      </a: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Buku</a:t>
                      </a:r>
                      <a:r>
                        <a:rPr lang="en-US" sz="12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Panduan</a:t>
                      </a:r>
                      <a:endParaRPr lang="en-US" sz="12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/>
                        <a:t>Pemberigaan</a:t>
                      </a:r>
                      <a:r>
                        <a:rPr lang="en-US" sz="1200" dirty="0" smtClean="0"/>
                        <a:t> Logo </a:t>
                      </a:r>
                      <a:r>
                        <a:rPr lang="en-US" sz="1200" dirty="0" err="1" smtClean="0"/>
                        <a:t>Pilihan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Lebih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Sihat</a:t>
                      </a:r>
                      <a:r>
                        <a:rPr lang="en-US" sz="1200" dirty="0" smtClean="0"/>
                        <a:t> di </a:t>
                      </a:r>
                      <a:r>
                        <a:rPr lang="en-US" sz="1200" dirty="0" err="1" smtClean="0"/>
                        <a:t>kalangan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pengusaha</a:t>
                      </a:r>
                      <a:r>
                        <a:rPr lang="en-US" sz="1200" dirty="0" smtClean="0"/>
                        <a:t> / </a:t>
                      </a:r>
                      <a:r>
                        <a:rPr lang="en-US" sz="1200" dirty="0" err="1" smtClean="0"/>
                        <a:t>pembekal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makanan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dan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minuman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serta</a:t>
                      </a:r>
                      <a:r>
                        <a:rPr lang="en-US" sz="1200" baseline="0" dirty="0" smtClean="0"/>
                        <a:t> orang </a:t>
                      </a:r>
                      <a:r>
                        <a:rPr lang="en-US" sz="1200" baseline="0" dirty="0" err="1" smtClean="0"/>
                        <a:t>awam</a:t>
                      </a:r>
                      <a:endParaRPr lang="en-US" sz="12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2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/>
                        <a:t>Agensi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Kerajaan</a:t>
                      </a:r>
                      <a:endParaRPr lang="en-US" sz="120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/>
                        <a:t>Pengusaha</a:t>
                      </a:r>
                      <a:r>
                        <a:rPr lang="en-US" sz="1200" baseline="0" dirty="0" smtClean="0"/>
                        <a:t> / </a:t>
                      </a:r>
                      <a:r>
                        <a:rPr lang="en-US" sz="1200" baseline="0" dirty="0" err="1" smtClean="0"/>
                        <a:t>Pembekal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Makanan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dan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Minuman</a:t>
                      </a:r>
                      <a:endParaRPr lang="en-US" sz="12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err="1" smtClean="0"/>
                        <a:t>Pengurus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Pasaraya</a:t>
                      </a:r>
                      <a:endParaRPr lang="en-US" sz="12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err="1" smtClean="0"/>
                        <a:t>Pengurus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Restoran</a:t>
                      </a:r>
                      <a:endParaRPr lang="en-US" sz="12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Orang </a:t>
                      </a:r>
                      <a:r>
                        <a:rPr lang="en-US" sz="1200" baseline="0" dirty="0" err="1" smtClean="0"/>
                        <a:t>awam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/>
                        <a:t>Meningkatkan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kesedaran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pengusaha</a:t>
                      </a:r>
                      <a:r>
                        <a:rPr lang="en-US" sz="1200" baseline="0" dirty="0" smtClean="0"/>
                        <a:t> / </a:t>
                      </a:r>
                      <a:r>
                        <a:rPr lang="en-US" sz="1200" baseline="0" dirty="0" err="1" smtClean="0"/>
                        <a:t>pembekal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makanan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dan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minuman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dan</a:t>
                      </a:r>
                      <a:r>
                        <a:rPr lang="en-US" sz="1200" baseline="0" dirty="0" smtClean="0"/>
                        <a:t> orang </a:t>
                      </a:r>
                      <a:r>
                        <a:rPr lang="en-US" sz="1200" baseline="0" dirty="0" err="1" smtClean="0"/>
                        <a:t>awam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mengenai</a:t>
                      </a:r>
                      <a:r>
                        <a:rPr lang="en-US" sz="1200" baseline="0" dirty="0" smtClean="0"/>
                        <a:t> Logo </a:t>
                      </a:r>
                      <a:r>
                        <a:rPr lang="en-US" sz="1200" baseline="0" dirty="0" err="1" smtClean="0"/>
                        <a:t>Pilihan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Lebih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Sihat</a:t>
                      </a:r>
                      <a:endParaRPr lang="en-US" sz="1200" baseline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/>
                        <a:t>Meningkatkan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jumlah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produk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makanan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dan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minuman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lebih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sihat</a:t>
                      </a:r>
                      <a:endParaRPr lang="en-US" sz="1200" baseline="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/>
                        <a:t>Jumlah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kehadiran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sesi</a:t>
                      </a:r>
                      <a:r>
                        <a:rPr lang="en-US" sz="1200" baseline="0" dirty="0" smtClean="0"/>
                        <a:t> dialog / </a:t>
                      </a:r>
                      <a:r>
                        <a:rPr lang="en-US" sz="1200" baseline="0" dirty="0" err="1" smtClean="0"/>
                        <a:t>jerayawara</a:t>
                      </a:r>
                      <a:r>
                        <a:rPr lang="en-US" sz="1200" baseline="0" dirty="0" smtClean="0"/>
                        <a:t> yang </a:t>
                      </a:r>
                      <a:r>
                        <a:rPr lang="en-US" sz="1200" baseline="0" dirty="0" err="1" smtClean="0"/>
                        <a:t>sedikit</a:t>
                      </a:r>
                      <a:endParaRPr lang="en-US" sz="1200" baseline="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produk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lebih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sihat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belum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mencapai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sepatutnya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200" dirty="0"/>
                    </a:p>
                  </a:txBody>
                  <a:tcPr/>
                </a:tc>
              </a:tr>
              <a:tr h="178326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/>
                    </a:p>
                  </a:txBody>
                  <a:tcPr vert="vert270" anchor="ctr"/>
                </a:tc>
                <a:tc vMerge="1">
                  <a:txBody>
                    <a:bodyPr/>
                    <a:lstStyle/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2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marR="0" indent="-111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/>
                        <a:t>Meningkatkan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kesedaran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pengusaha</a:t>
                      </a:r>
                      <a:r>
                        <a:rPr lang="en-US" sz="1200" baseline="0" dirty="0" smtClean="0"/>
                        <a:t> / </a:t>
                      </a:r>
                      <a:r>
                        <a:rPr lang="en-US" sz="1200" baseline="0" dirty="0" err="1" smtClean="0"/>
                        <a:t>pembekal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makanan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dan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minuman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dan</a:t>
                      </a:r>
                      <a:r>
                        <a:rPr lang="en-US" sz="1200" baseline="0" dirty="0" smtClean="0"/>
                        <a:t> orang </a:t>
                      </a:r>
                      <a:r>
                        <a:rPr lang="en-US" sz="1200" baseline="0" dirty="0" err="1" smtClean="0"/>
                        <a:t>awam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mengenai</a:t>
                      </a:r>
                      <a:r>
                        <a:rPr lang="en-US" sz="1200" baseline="0" dirty="0" smtClean="0"/>
                        <a:t> Logo </a:t>
                      </a:r>
                      <a:r>
                        <a:rPr lang="en-US" sz="1200" baseline="0" dirty="0" err="1" smtClean="0"/>
                        <a:t>Pilihan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Lebih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Sihat</a:t>
                      </a:r>
                      <a:endParaRPr lang="en-US" sz="120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err="1" smtClean="0"/>
                        <a:t>Pengurus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Pasaraya</a:t>
                      </a:r>
                      <a:endParaRPr lang="en-US" sz="1200" baseline="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/>
                        <a:t>Orang </a:t>
                      </a:r>
                      <a:r>
                        <a:rPr lang="en-US" sz="1200" baseline="0" dirty="0" err="1" smtClean="0"/>
                        <a:t>awam</a:t>
                      </a:r>
                      <a:endParaRPr lang="en-US" sz="1200" dirty="0" smtClean="0"/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/>
                        <a:t>Perubahan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sikap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dan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tabiat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amalan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pemakanan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sihat</a:t>
                      </a:r>
                      <a:r>
                        <a:rPr lang="en-US" sz="1200" baseline="0" dirty="0" smtClean="0"/>
                        <a:t> di </a:t>
                      </a:r>
                      <a:r>
                        <a:rPr lang="en-US" sz="1200" baseline="0" dirty="0" err="1" smtClean="0"/>
                        <a:t>kalangan</a:t>
                      </a:r>
                      <a:r>
                        <a:rPr lang="en-US" sz="1200" baseline="0" dirty="0" smtClean="0"/>
                        <a:t> orang </a:t>
                      </a:r>
                      <a:r>
                        <a:rPr lang="en-US" sz="1200" baseline="0" dirty="0" err="1" smtClean="0"/>
                        <a:t>awam</a:t>
                      </a:r>
                      <a:endParaRPr lang="en-US" sz="120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" name="Title 1"/>
          <p:cNvSpPr txBox="1">
            <a:spLocks/>
          </p:cNvSpPr>
          <p:nvPr/>
        </p:nvSpPr>
        <p:spPr>
          <a:xfrm>
            <a:off x="586671" y="425916"/>
            <a:ext cx="6839273" cy="4764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7091363" algn="l"/>
              </a:tabLst>
            </a:pPr>
            <a:r>
              <a:rPr lang="ms-BN" sz="2800" b="1" dirty="0" smtClean="0">
                <a:solidFill>
                  <a:srgbClr val="C00000"/>
                </a:solidFill>
              </a:rPr>
              <a:t>INISIATIF LOGO PILIHAN LEBIH SIHAT</a:t>
            </a:r>
            <a:endParaRPr lang="ms-BN" sz="2800" b="1" dirty="0">
              <a:solidFill>
                <a:srgbClr val="C00000"/>
              </a:solidFill>
            </a:endParaRPr>
          </a:p>
        </p:txBody>
      </p:sp>
      <p:pic>
        <p:nvPicPr>
          <p:cNvPr id="62" name="Picture 61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95" y="15876"/>
            <a:ext cx="1499226" cy="1318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2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81156" y="163128"/>
            <a:ext cx="7854651" cy="461665"/>
          </a:xfrm>
          <a:prstGeom prst="rect">
            <a:avLst/>
          </a:prstGeom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MAJLIS PELANCARAN LOGO PILIHAN LEBIH SIHAT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143" y="3705274"/>
            <a:ext cx="4395551" cy="245482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05" y="1030912"/>
            <a:ext cx="3961453" cy="2221574"/>
          </a:xfrm>
          <a:prstGeom prst="rect">
            <a:avLst/>
          </a:prstGeom>
        </p:spPr>
      </p:pic>
      <p:sp>
        <p:nvSpPr>
          <p:cNvPr id="74" name="Content Placeholder 2"/>
          <p:cNvSpPr txBox="1">
            <a:spLocks/>
          </p:cNvSpPr>
          <p:nvPr/>
        </p:nvSpPr>
        <p:spPr>
          <a:xfrm>
            <a:off x="127245" y="3914652"/>
            <a:ext cx="3881237" cy="2438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peserta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90550" lvl="1" indent="-342900"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Agensi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Kerajaan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0550" lvl="1" indent="-342900"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Pengusaha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Minuman</a:t>
            </a:r>
            <a:endParaRPr lang="en-US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0550" lvl="1" indent="-342900"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Pengimpot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Pengedar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4547756" y="1240291"/>
            <a:ext cx="4376326" cy="148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dilancarkan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Bengkel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Pilihan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Sihat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Pengusaha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Pembekal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Minuman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6" name="Picture 7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27" y="15876"/>
            <a:ext cx="1207294" cy="1015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7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0" y="764297"/>
            <a:ext cx="9039827" cy="923330"/>
          </a:xfrm>
          <a:prstGeom prst="rect">
            <a:avLst/>
          </a:prstGeom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4785"/>
                </a:solidFill>
                <a:cs typeface="Arial" pitchFamily="34" charset="0"/>
              </a:rPr>
              <a:t>PUNCA KEMATIAN DI NEGARA BRUNEI DARUSSALAM (</a:t>
            </a:r>
            <a:r>
              <a:rPr lang="en-US" sz="2700" b="1" dirty="0" smtClean="0">
                <a:solidFill>
                  <a:srgbClr val="004785"/>
                </a:solidFill>
                <a:cs typeface="Arial" pitchFamily="34" charset="0"/>
              </a:rPr>
              <a:t>2005–2015)</a:t>
            </a:r>
            <a:endParaRPr lang="en-US" sz="2700" b="1" dirty="0">
              <a:solidFill>
                <a:srgbClr val="004785"/>
              </a:solidFill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5220863" y="2789254"/>
            <a:ext cx="7454" cy="95175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5568748" y="4274200"/>
            <a:ext cx="1030649" cy="829058"/>
          </a:xfrm>
          <a:prstGeom prst="roundRect">
            <a:avLst/>
          </a:prstGeom>
          <a:solidFill>
            <a:srgbClr val="EF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High BP</a:t>
            </a:r>
            <a:endParaRPr lang="en-MY" sz="900" kern="0" dirty="0">
              <a:solidFill>
                <a:srgbClr val="0070C0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944491" y="2374749"/>
            <a:ext cx="1063375" cy="86415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r" defTabSz="514350" fontAlgn="ctr"/>
            <a:r>
              <a:rPr lang="en-US" sz="900" kern="0" dirty="0">
                <a:solidFill>
                  <a:srgbClr val="0070C0"/>
                </a:solidFill>
              </a:rPr>
              <a:t>High BP</a:t>
            </a:r>
            <a:endParaRPr lang="en-MY" sz="900" kern="0" dirty="0">
              <a:solidFill>
                <a:srgbClr val="0070C0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725149" y="1833920"/>
            <a:ext cx="979893" cy="858572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High BP</a:t>
            </a:r>
            <a:endParaRPr lang="en-MY" sz="900" kern="0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923475" y="2652561"/>
            <a:ext cx="584396" cy="3718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2012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615523" y="2374748"/>
            <a:ext cx="998273" cy="9430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prstClr val="black"/>
                </a:solidFill>
              </a:rPr>
              <a:t>Lung Diseases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348936" y="4269299"/>
            <a:ext cx="960472" cy="1122088"/>
          </a:xfrm>
          <a:prstGeom prst="roundRect">
            <a:avLst/>
          </a:prstGeom>
          <a:solidFill>
            <a:srgbClr val="EF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prstClr val="black"/>
                </a:solidFill>
              </a:rPr>
              <a:t>Infectious Diseases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324636" y="2031870"/>
            <a:ext cx="1161000" cy="901167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prstClr val="black"/>
                </a:solidFill>
              </a:rPr>
              <a:t>Infectious Diseases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112472" y="4320963"/>
            <a:ext cx="883821" cy="933425"/>
          </a:xfrm>
          <a:prstGeom prst="roundRect">
            <a:avLst/>
          </a:prstGeom>
          <a:solidFill>
            <a:srgbClr val="EF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High BP</a:t>
            </a:r>
            <a:endParaRPr lang="en-MY" sz="900" kern="0" dirty="0">
              <a:solidFill>
                <a:srgbClr val="0070C0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308234" y="4741548"/>
            <a:ext cx="879216" cy="976863"/>
          </a:xfrm>
          <a:prstGeom prst="roundRect">
            <a:avLst/>
          </a:prstGeom>
          <a:solidFill>
            <a:srgbClr val="EF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High BP</a:t>
            </a:r>
            <a:endParaRPr lang="en-MY" sz="900" kern="0" dirty="0">
              <a:solidFill>
                <a:srgbClr val="0070C0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107229" y="2515801"/>
            <a:ext cx="1053829" cy="896186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High BP</a:t>
            </a:r>
            <a:endParaRPr lang="en-MY" sz="900" kern="0" dirty="0">
              <a:solidFill>
                <a:srgbClr val="0070C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951140" y="3761211"/>
            <a:ext cx="6840855" cy="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1534533" y="3761207"/>
            <a:ext cx="7454" cy="263250"/>
          </a:xfrm>
          <a:prstGeom prst="line">
            <a:avLst/>
          </a:prstGeom>
          <a:ln>
            <a:solidFill>
              <a:srgbClr val="DDA9E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1280797" y="3994348"/>
            <a:ext cx="551801" cy="326615"/>
          </a:xfrm>
          <a:prstGeom prst="ellipse">
            <a:avLst/>
          </a:prstGeom>
          <a:solidFill>
            <a:srgbClr val="DDA9E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2005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 flipV="1">
            <a:off x="2496145" y="3768661"/>
            <a:ext cx="7454" cy="810000"/>
          </a:xfrm>
          <a:prstGeom prst="line">
            <a:avLst/>
          </a:prstGeom>
          <a:ln>
            <a:solidFill>
              <a:srgbClr val="DDA9E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2335874" y="4434685"/>
            <a:ext cx="539635" cy="353553"/>
          </a:xfrm>
          <a:prstGeom prst="ellipse">
            <a:avLst/>
          </a:prstGeom>
          <a:solidFill>
            <a:srgbClr val="DDA9E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2007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H="1" flipV="1">
            <a:off x="3455727" y="3750027"/>
            <a:ext cx="7454" cy="324000"/>
          </a:xfrm>
          <a:prstGeom prst="line">
            <a:avLst/>
          </a:prstGeom>
          <a:ln>
            <a:solidFill>
              <a:srgbClr val="D097DD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3116874" y="3953353"/>
            <a:ext cx="570994" cy="343587"/>
          </a:xfrm>
          <a:prstGeom prst="ellipse">
            <a:avLst/>
          </a:prstGeom>
          <a:solidFill>
            <a:srgbClr val="DDA9E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2009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H="1" flipV="1">
            <a:off x="4594465" y="3768661"/>
            <a:ext cx="7454" cy="992250"/>
          </a:xfrm>
          <a:prstGeom prst="line">
            <a:avLst/>
          </a:prstGeom>
          <a:ln>
            <a:solidFill>
              <a:srgbClr val="DDA9E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5716403" y="3761217"/>
            <a:ext cx="7454" cy="505223"/>
          </a:xfrm>
          <a:prstGeom prst="line">
            <a:avLst/>
          </a:prstGeom>
          <a:ln>
            <a:solidFill>
              <a:srgbClr val="DDA9E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464200" y="4057543"/>
            <a:ext cx="544715" cy="377269"/>
          </a:xfrm>
          <a:prstGeom prst="ellipse">
            <a:avLst/>
          </a:prstGeom>
          <a:solidFill>
            <a:srgbClr val="DDA9E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2013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2070523" y="3466756"/>
            <a:ext cx="7454" cy="2835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1823403" y="3189275"/>
            <a:ext cx="546905" cy="2754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2006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 flipV="1">
            <a:off x="2979825" y="2952411"/>
            <a:ext cx="7454" cy="8100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2692928" y="2894829"/>
            <a:ext cx="576439" cy="3440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2008</a:t>
            </a:r>
          </a:p>
        </p:txBody>
      </p:sp>
      <p:cxnSp>
        <p:nvCxnSpPr>
          <p:cNvPr id="81" name="Straight Connector 80"/>
          <p:cNvCxnSpPr/>
          <p:nvPr/>
        </p:nvCxnSpPr>
        <p:spPr>
          <a:xfrm flipH="1" flipV="1">
            <a:off x="4139974" y="3477941"/>
            <a:ext cx="7454" cy="26325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3889128" y="3278730"/>
            <a:ext cx="535990" cy="3355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2010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H="1" flipV="1">
            <a:off x="6150912" y="3258041"/>
            <a:ext cx="7454" cy="505223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5835384" y="2928377"/>
            <a:ext cx="565416" cy="28730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2014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506239" y="5028785"/>
            <a:ext cx="1001631" cy="949627"/>
          </a:xfrm>
          <a:prstGeom prst="roundRect">
            <a:avLst/>
          </a:prstGeom>
          <a:solidFill>
            <a:srgbClr val="EF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prstClr val="black"/>
                </a:solidFill>
              </a:rPr>
              <a:t>Lung Diseases</a:t>
            </a:r>
          </a:p>
        </p:txBody>
      </p:sp>
      <p:sp>
        <p:nvSpPr>
          <p:cNvPr id="86" name="Oval 85"/>
          <p:cNvSpPr/>
          <p:nvPr/>
        </p:nvSpPr>
        <p:spPr>
          <a:xfrm>
            <a:off x="4378626" y="4683030"/>
            <a:ext cx="576848" cy="373564"/>
          </a:xfrm>
          <a:prstGeom prst="ellipse">
            <a:avLst/>
          </a:prstGeom>
          <a:solidFill>
            <a:srgbClr val="DDA9E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2011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6816976" y="3859826"/>
            <a:ext cx="899509" cy="4100"/>
          </a:xfrm>
          <a:prstGeom prst="straightConnector1">
            <a:avLst/>
          </a:prstGeom>
          <a:ln w="7620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6774235" y="3778074"/>
            <a:ext cx="7454" cy="992250"/>
          </a:xfrm>
          <a:prstGeom prst="line">
            <a:avLst/>
          </a:prstGeom>
          <a:ln>
            <a:solidFill>
              <a:srgbClr val="DDA9E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9" name="Rounded Rectangle 88"/>
          <p:cNvSpPr/>
          <p:nvPr/>
        </p:nvSpPr>
        <p:spPr>
          <a:xfrm>
            <a:off x="6826660" y="5056593"/>
            <a:ext cx="965335" cy="1038162"/>
          </a:xfrm>
          <a:prstGeom prst="roundRect">
            <a:avLst/>
          </a:prstGeom>
          <a:solidFill>
            <a:srgbClr val="EF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Cancer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Heart Diseases </a:t>
            </a: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Diabetes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srgbClr val="0070C0"/>
                </a:solidFill>
              </a:rPr>
              <a:t>Stroke</a:t>
            </a:r>
            <a:endParaRPr lang="en-US" sz="900" i="1" kern="0" dirty="0">
              <a:solidFill>
                <a:srgbClr val="0070C0"/>
              </a:solidFill>
            </a:endParaRPr>
          </a:p>
          <a:p>
            <a:pPr algn="ctr" defTabSz="514350" fontAlgn="ctr"/>
            <a:r>
              <a:rPr lang="en-US" sz="900" kern="0" dirty="0">
                <a:solidFill>
                  <a:prstClr val="black"/>
                </a:solidFill>
              </a:rPr>
              <a:t>Lung Diseases</a:t>
            </a:r>
          </a:p>
        </p:txBody>
      </p:sp>
      <p:sp>
        <p:nvSpPr>
          <p:cNvPr id="90" name="Oval 89"/>
          <p:cNvSpPr/>
          <p:nvPr/>
        </p:nvSpPr>
        <p:spPr>
          <a:xfrm>
            <a:off x="6610236" y="4741549"/>
            <a:ext cx="568486" cy="372869"/>
          </a:xfrm>
          <a:prstGeom prst="ellipse">
            <a:avLst/>
          </a:prstGeom>
          <a:solidFill>
            <a:srgbClr val="DDA9E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/>
            <a:r>
              <a:rPr lang="en-MY" sz="675" b="1" kern="0" dirty="0">
                <a:solidFill>
                  <a:sysClr val="windowText" lastClr="000000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42732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1684" y="260149"/>
            <a:ext cx="3112789" cy="415498"/>
          </a:xfrm>
        </p:spPr>
        <p:txBody>
          <a:bodyPr/>
          <a:lstStyle/>
          <a:p>
            <a:r>
              <a:rPr lang="en-US" sz="2700" dirty="0" smtClean="0">
                <a:solidFill>
                  <a:srgbClr val="C00000"/>
                </a:solidFill>
                <a:latin typeface="+mn-lt"/>
              </a:rPr>
              <a:t>STATUS TERKINI</a:t>
            </a:r>
            <a:endParaRPr lang="en-US" sz="27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7808" y="1199645"/>
            <a:ext cx="6889144" cy="4156364"/>
          </a:xfrm>
        </p:spPr>
        <p:txBody>
          <a:bodyPr>
            <a:norm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400" b="1" u="sng" dirty="0" smtClean="0">
                <a:solidFill>
                  <a:srgbClr val="000000"/>
                </a:solidFill>
              </a:rPr>
              <a:t>68 </a:t>
            </a:r>
            <a:r>
              <a:rPr lang="en-US" sz="2400" b="1" u="sng" dirty="0" err="1" smtClean="0">
                <a:solidFill>
                  <a:srgbClr val="000000"/>
                </a:solidFill>
              </a:rPr>
              <a:t>produk</a:t>
            </a:r>
            <a:r>
              <a:rPr lang="en-US" sz="2400" b="1" u="sng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/>
              <a:t>makanan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minuman</a:t>
            </a:r>
            <a:r>
              <a:rPr lang="en-US" sz="2000" dirty="0" smtClean="0"/>
              <a:t> </a:t>
            </a:r>
            <a:r>
              <a:rPr lang="en-US" sz="2000" dirty="0" err="1" smtClean="0"/>
              <a:t>telah</a:t>
            </a:r>
            <a:r>
              <a:rPr lang="en-US" sz="2000" dirty="0" smtClean="0"/>
              <a:t> </a:t>
            </a:r>
            <a:r>
              <a:rPr lang="en-US" sz="2000" dirty="0" err="1" smtClean="0"/>
              <a:t>diluluskan</a:t>
            </a:r>
            <a:r>
              <a:rPr lang="en-US" sz="2000" dirty="0" smtClean="0"/>
              <a:t> </a:t>
            </a:r>
            <a:r>
              <a:rPr lang="en-US" sz="2000" dirty="0" err="1" smtClean="0"/>
              <a:t>sejak</a:t>
            </a:r>
            <a:r>
              <a:rPr lang="en-US" sz="2000" dirty="0" smtClean="0"/>
              <a:t> </a:t>
            </a:r>
            <a:r>
              <a:rPr lang="en-US" sz="2000" dirty="0" err="1" smtClean="0"/>
              <a:t>Februari</a:t>
            </a:r>
            <a:r>
              <a:rPr lang="en-US" sz="2000" dirty="0" smtClean="0"/>
              <a:t> 2017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en-US" sz="1800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b="1" dirty="0" err="1" smtClean="0"/>
              <a:t>Jenis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produk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makanan</a:t>
            </a:r>
            <a:r>
              <a:rPr lang="en-US" sz="2000" b="1" dirty="0" smtClean="0"/>
              <a:t>: </a:t>
            </a:r>
            <a:endParaRPr lang="en-US" sz="2000" b="1" dirty="0"/>
          </a:p>
          <a:p>
            <a:pPr marL="629841" lvl="2" indent="-257175">
              <a:buFont typeface="Wingdings" panose="05000000000000000000" pitchFamily="2" charset="2"/>
              <a:buChar char="Ø"/>
            </a:pPr>
            <a:r>
              <a:rPr lang="en-US" sz="2000" dirty="0" smtClean="0"/>
              <a:t>Air mineral </a:t>
            </a:r>
            <a:endParaRPr lang="en-US" sz="2000" dirty="0"/>
          </a:p>
          <a:p>
            <a:pPr marL="629841" lvl="2" indent="-257175">
              <a:buFont typeface="Wingdings" panose="05000000000000000000" pitchFamily="2" charset="2"/>
              <a:buChar char="Ø"/>
            </a:pPr>
            <a:r>
              <a:rPr lang="en-US" sz="2000" dirty="0" err="1" smtClean="0"/>
              <a:t>Daging</a:t>
            </a:r>
            <a:r>
              <a:rPr lang="en-US" sz="2000" dirty="0" smtClean="0"/>
              <a:t> / </a:t>
            </a:r>
            <a:r>
              <a:rPr lang="en-US" sz="2000" dirty="0" err="1" smtClean="0"/>
              <a:t>Ayam</a:t>
            </a:r>
            <a:r>
              <a:rPr lang="en-US" sz="2000" dirty="0" smtClean="0"/>
              <a:t> </a:t>
            </a:r>
            <a:r>
              <a:rPr lang="en-US" sz="2000" dirty="0" err="1" smtClean="0"/>
              <a:t>beku</a:t>
            </a:r>
            <a:r>
              <a:rPr lang="en-US" sz="2000" dirty="0" smtClean="0"/>
              <a:t> </a:t>
            </a:r>
            <a:r>
              <a:rPr lang="en-US" sz="2000" dirty="0" err="1" smtClean="0"/>
              <a:t>rendah</a:t>
            </a:r>
            <a:r>
              <a:rPr lang="en-US" sz="2000" dirty="0" smtClean="0"/>
              <a:t> </a:t>
            </a:r>
            <a:r>
              <a:rPr lang="en-US" sz="2000" dirty="0" err="1" smtClean="0"/>
              <a:t>lemak</a:t>
            </a:r>
            <a:endParaRPr lang="en-US" sz="2000" dirty="0"/>
          </a:p>
          <a:p>
            <a:pPr marL="629841" lvl="2" indent="-257175">
              <a:buFont typeface="Wingdings" panose="05000000000000000000" pitchFamily="2" charset="2"/>
              <a:buChar char="Ø"/>
            </a:pPr>
            <a:r>
              <a:rPr lang="en-US" sz="2000" dirty="0" err="1" smtClean="0"/>
              <a:t>Kordial</a:t>
            </a:r>
            <a:r>
              <a:rPr lang="en-US" sz="2000" dirty="0" smtClean="0"/>
              <a:t> </a:t>
            </a:r>
            <a:r>
              <a:rPr lang="en-US" sz="2000" dirty="0" err="1" smtClean="0"/>
              <a:t>rendah</a:t>
            </a:r>
            <a:r>
              <a:rPr lang="en-US" sz="2000" dirty="0" smtClean="0"/>
              <a:t> </a:t>
            </a:r>
            <a:r>
              <a:rPr lang="en-US" sz="2000" dirty="0" err="1" smtClean="0"/>
              <a:t>gula</a:t>
            </a:r>
            <a:endParaRPr lang="en-US" sz="2000" dirty="0"/>
          </a:p>
          <a:p>
            <a:pPr marL="629841" lvl="2" indent="-257175">
              <a:buFont typeface="Wingdings" panose="05000000000000000000" pitchFamily="2" charset="2"/>
              <a:buChar char="Ø"/>
            </a:pPr>
            <a:r>
              <a:rPr lang="en-US" sz="2000" dirty="0" smtClean="0"/>
              <a:t>Roti ‘</a:t>
            </a:r>
            <a:r>
              <a:rPr lang="en-US" sz="2000" dirty="0" err="1" smtClean="0"/>
              <a:t>wholemeal</a:t>
            </a:r>
            <a:r>
              <a:rPr lang="en-US" sz="2000" dirty="0" smtClean="0"/>
              <a:t>’</a:t>
            </a:r>
            <a:endParaRPr lang="en-US" sz="2000" dirty="0"/>
          </a:p>
          <a:p>
            <a:pPr marL="629841" lvl="2" indent="-257175">
              <a:buFont typeface="Wingdings" panose="05000000000000000000" pitchFamily="2" charset="2"/>
              <a:buChar char="Ø"/>
            </a:pPr>
            <a:r>
              <a:rPr lang="en-US" sz="2000" dirty="0" smtClean="0"/>
              <a:t>Jus </a:t>
            </a:r>
            <a:r>
              <a:rPr lang="en-US" sz="2000" dirty="0" err="1" smtClean="0"/>
              <a:t>buah</a:t>
            </a:r>
            <a:r>
              <a:rPr lang="en-US" sz="2000" dirty="0" smtClean="0"/>
              <a:t> </a:t>
            </a:r>
            <a:r>
              <a:rPr lang="en-US" sz="2000" dirty="0" err="1" smtClean="0"/>
              <a:t>semulajadi</a:t>
            </a:r>
            <a:endParaRPr lang="en-US" sz="2000" dirty="0"/>
          </a:p>
          <a:p>
            <a:pPr marL="629841" lvl="2" indent="-257175">
              <a:buFont typeface="Wingdings" panose="05000000000000000000" pitchFamily="2" charset="2"/>
              <a:buChar char="Ø"/>
            </a:pPr>
            <a:r>
              <a:rPr lang="en-US" sz="2000" dirty="0" err="1" smtClean="0"/>
              <a:t>Minyak</a:t>
            </a:r>
            <a:r>
              <a:rPr lang="en-US" sz="2000" dirty="0" smtClean="0"/>
              <a:t> </a:t>
            </a:r>
            <a:r>
              <a:rPr lang="en-US" sz="2000" dirty="0" err="1" smtClean="0"/>
              <a:t>masak</a:t>
            </a:r>
            <a:r>
              <a:rPr lang="en-US" sz="2000" dirty="0" smtClean="0"/>
              <a:t> PUFA/MUFA </a:t>
            </a:r>
          </a:p>
          <a:p>
            <a:pPr marL="629841" lvl="2" indent="-257175">
              <a:buFont typeface="Wingdings" panose="05000000000000000000" pitchFamily="2" charset="2"/>
              <a:buChar char="Ø"/>
            </a:pPr>
            <a:r>
              <a:rPr lang="en-US" sz="2000" dirty="0" smtClean="0"/>
              <a:t>Green </a:t>
            </a:r>
            <a:r>
              <a:rPr lang="en-US" sz="2000" dirty="0"/>
              <a:t>tea / lemon </a:t>
            </a:r>
            <a:r>
              <a:rPr lang="en-US" sz="2000" dirty="0" smtClean="0"/>
              <a:t>tea </a:t>
            </a:r>
            <a:r>
              <a:rPr lang="en-US" sz="2000" dirty="0" err="1" smtClean="0"/>
              <a:t>rendah</a:t>
            </a:r>
            <a:r>
              <a:rPr lang="en-US" sz="2000" dirty="0" smtClean="0"/>
              <a:t> </a:t>
            </a:r>
            <a:r>
              <a:rPr lang="en-US" sz="2000" dirty="0" err="1" smtClean="0"/>
              <a:t>gula</a:t>
            </a:r>
            <a:endParaRPr lang="en-US" sz="2000" dirty="0"/>
          </a:p>
          <a:p>
            <a:pPr marL="442913" lvl="1" indent="-257175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67" y="3142466"/>
            <a:ext cx="2015072" cy="174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71" y="5276738"/>
            <a:ext cx="1142942" cy="1541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52" y="2502344"/>
            <a:ext cx="1890269" cy="106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94" y="5247046"/>
            <a:ext cx="1658742" cy="1571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52" y="3893774"/>
            <a:ext cx="1988309" cy="29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hjzakaria_hjkamis\AppData\Local\Microsoft\Windows\Temporary Internet Files\Content.Outlook\5QWSQ6IW\IMG-20141026-WA0031 (5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1" y="2994694"/>
            <a:ext cx="3331845" cy="198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8" y="1312456"/>
            <a:ext cx="3230625" cy="161381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69" y="3345276"/>
            <a:ext cx="4167902" cy="23305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423033" y="1442090"/>
            <a:ext cx="2511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n-US" sz="1500" dirty="0" err="1" smtClean="0">
                <a:solidFill>
                  <a:prstClr val="black"/>
                </a:solidFill>
              </a:rPr>
              <a:t>Kajiselidik</a:t>
            </a:r>
            <a:endParaRPr lang="en-US" sz="1500" dirty="0">
              <a:solidFill>
                <a:prstClr val="black"/>
              </a:solidFill>
            </a:endParaRPr>
          </a:p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n-US" sz="1500" dirty="0" err="1" smtClean="0">
                <a:solidFill>
                  <a:prstClr val="black"/>
                </a:solidFill>
              </a:rPr>
              <a:t>Pemeriksaan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n-US" sz="1500" dirty="0" err="1" smtClean="0">
                <a:solidFill>
                  <a:prstClr val="black"/>
                </a:solidFill>
              </a:rPr>
              <a:t>Kesihatan</a:t>
            </a:r>
            <a:endParaRPr lang="en-US" sz="1500" dirty="0">
              <a:solidFill>
                <a:prstClr val="black"/>
              </a:solidFill>
            </a:endParaRPr>
          </a:p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n-US" sz="1500" dirty="0" err="1" smtClean="0">
                <a:solidFill>
                  <a:prstClr val="black"/>
                </a:solidFill>
              </a:rPr>
              <a:t>Kuiz</a:t>
            </a:r>
            <a:r>
              <a:rPr lang="en-US" sz="1500" dirty="0" smtClean="0">
                <a:solidFill>
                  <a:prstClr val="black"/>
                </a:solidFill>
              </a:rPr>
              <a:t> / </a:t>
            </a:r>
            <a:r>
              <a:rPr lang="en-US" sz="1500" dirty="0" err="1" smtClean="0">
                <a:solidFill>
                  <a:prstClr val="black"/>
                </a:solidFill>
              </a:rPr>
              <a:t>Permainan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n-US" sz="1500" dirty="0" err="1" smtClean="0">
                <a:solidFill>
                  <a:prstClr val="black"/>
                </a:solidFill>
              </a:rPr>
              <a:t>Kesihatan</a:t>
            </a:r>
            <a:endParaRPr lang="en-US" sz="1500" dirty="0">
              <a:solidFill>
                <a:prstClr val="black"/>
              </a:solidFill>
            </a:endParaRPr>
          </a:p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n-US" sz="1500" dirty="0" err="1" smtClean="0">
                <a:solidFill>
                  <a:prstClr val="black"/>
                </a:solidFill>
              </a:rPr>
              <a:t>Peraduan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n-US" sz="1500" dirty="0" err="1" smtClean="0">
                <a:solidFill>
                  <a:prstClr val="black"/>
                </a:solidFill>
              </a:rPr>
              <a:t>Masakan</a:t>
            </a:r>
            <a:endParaRPr lang="en-US" sz="1500" dirty="0" smtClean="0">
              <a:solidFill>
                <a:prstClr val="black"/>
              </a:solidFill>
            </a:endParaRPr>
          </a:p>
          <a:p>
            <a:pPr marL="214313" indent="-214313" defTabSz="342900">
              <a:buFont typeface="Wingdings" panose="05000000000000000000" pitchFamily="2" charset="2"/>
              <a:buChar char="ü"/>
            </a:pPr>
            <a:r>
              <a:rPr lang="en-US" sz="1500" dirty="0" err="1" smtClean="0">
                <a:solidFill>
                  <a:prstClr val="black"/>
                </a:solidFill>
              </a:rPr>
              <a:t>Lawatan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n-US" sz="1500" dirty="0" err="1" smtClean="0">
                <a:solidFill>
                  <a:prstClr val="black"/>
                </a:solidFill>
              </a:rPr>
              <a:t>Pasaraya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  <a:r>
              <a:rPr lang="en-US" sz="1500" dirty="0" err="1" smtClean="0">
                <a:solidFill>
                  <a:prstClr val="black"/>
                </a:solidFill>
              </a:rPr>
              <a:t>Sihat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8890" y="5925535"/>
            <a:ext cx="2012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Hua Ho Manggis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Giant </a:t>
            </a:r>
            <a:r>
              <a:rPr lang="en-US" sz="1200" dirty="0" err="1">
                <a:solidFill>
                  <a:prstClr val="black"/>
                </a:solidFill>
              </a:rPr>
              <a:t>Hypermart</a:t>
            </a:r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Supasave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Beribi</a:t>
            </a:r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Freshco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Batu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Besurat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4207" y="5937101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Hua Ho </a:t>
            </a:r>
            <a:r>
              <a:rPr lang="en-US" sz="1200" dirty="0" err="1">
                <a:solidFill>
                  <a:prstClr val="black"/>
                </a:solidFill>
              </a:rPr>
              <a:t>T.Bunut</a:t>
            </a:r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Soon Lee </a:t>
            </a:r>
            <a:r>
              <a:rPr lang="en-US" sz="1200" dirty="0" err="1">
                <a:solidFill>
                  <a:prstClr val="black"/>
                </a:solidFill>
              </a:rPr>
              <a:t>Mentiri</a:t>
            </a:r>
            <a:endParaRPr lang="en-US" sz="1200" dirty="0">
              <a:solidFill>
                <a:prstClr val="black"/>
              </a:solidFill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</a:rPr>
              <a:t>Utama</a:t>
            </a:r>
            <a:r>
              <a:rPr lang="en-US" sz="1200" dirty="0">
                <a:solidFill>
                  <a:prstClr val="black"/>
                </a:solidFill>
              </a:rPr>
              <a:t> Grand</a:t>
            </a: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054206" y="776863"/>
            <a:ext cx="5249365" cy="415498"/>
          </a:xfrm>
        </p:spPr>
        <p:txBody>
          <a:bodyPr/>
          <a:lstStyle/>
          <a:p>
            <a:r>
              <a:rPr lang="en-US" sz="2700" dirty="0" smtClean="0">
                <a:latin typeface="+mn-lt"/>
              </a:rPr>
              <a:t>PROGRAM PASARAYA SIHAT</a:t>
            </a:r>
            <a:endParaRPr lang="en-US" sz="2700" dirty="0"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26187" y="180374"/>
            <a:ext cx="81746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defTabSz="632222" rtl="0" eaLnBrk="1" fontAlgn="base" hangingPunct="1">
              <a:spcBef>
                <a:spcPct val="0"/>
              </a:spcBef>
              <a:spcAft>
                <a:spcPct val="0"/>
              </a:spcAft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PEMASARAN LOGO PILIHAN LEBIH SIHAT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26187" y="5107432"/>
            <a:ext cx="4261451" cy="1649100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</a:rPr>
              <a:t>9 </a:t>
            </a:r>
            <a:r>
              <a:rPr lang="en-US" sz="1800" b="1" dirty="0" err="1" smtClean="0">
                <a:solidFill>
                  <a:srgbClr val="000000"/>
                </a:solidFill>
              </a:rPr>
              <a:t>buah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pasaraya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/>
              <a:t>sejak</a:t>
            </a:r>
            <a:r>
              <a:rPr lang="en-US" sz="1800" dirty="0" smtClean="0"/>
              <a:t> </a:t>
            </a:r>
            <a:r>
              <a:rPr lang="en-US" sz="1800" dirty="0" err="1" smtClean="0"/>
              <a:t>tahun</a:t>
            </a:r>
            <a:r>
              <a:rPr lang="en-US" sz="1800" dirty="0" smtClean="0"/>
              <a:t> 2014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 err="1" smtClean="0"/>
              <a:t>Objektif</a:t>
            </a:r>
            <a:r>
              <a:rPr lang="en-US" sz="1800" dirty="0" smtClean="0"/>
              <a:t>:</a:t>
            </a:r>
          </a:p>
          <a:p>
            <a:pPr marL="442913" lvl="1" indent="-257175">
              <a:buFont typeface="Arial" panose="020B0604020202020204" pitchFamily="34" charset="0"/>
              <a:buChar char="•"/>
            </a:pPr>
            <a:r>
              <a:rPr lang="en-US" sz="1800" dirty="0" err="1" smtClean="0"/>
              <a:t>meningkatkan</a:t>
            </a:r>
            <a:r>
              <a:rPr lang="en-US" sz="1800" dirty="0" smtClean="0"/>
              <a:t> </a:t>
            </a:r>
            <a:r>
              <a:rPr lang="en-US" sz="1800" dirty="0" err="1" smtClean="0"/>
              <a:t>kesedaran</a:t>
            </a:r>
            <a:r>
              <a:rPr lang="en-US" sz="1800" dirty="0" smtClean="0"/>
              <a:t> </a:t>
            </a:r>
            <a:r>
              <a:rPr lang="en-US" sz="1800" dirty="0" err="1" smtClean="0"/>
              <a:t>pengguna</a:t>
            </a:r>
            <a:r>
              <a:rPr lang="en-US" sz="1800" dirty="0" smtClean="0"/>
              <a:t> </a:t>
            </a:r>
            <a:r>
              <a:rPr lang="en-US" sz="1800" dirty="0" err="1" smtClean="0"/>
              <a:t>tentang</a:t>
            </a:r>
            <a:r>
              <a:rPr lang="en-US" sz="1800" dirty="0" smtClean="0"/>
              <a:t> </a:t>
            </a:r>
            <a:r>
              <a:rPr lang="en-US" sz="1800" dirty="0" err="1" smtClean="0"/>
              <a:t>produk</a:t>
            </a:r>
            <a:r>
              <a:rPr lang="en-US" sz="1800" dirty="0" smtClean="0"/>
              <a:t> </a:t>
            </a:r>
            <a:r>
              <a:rPr lang="en-US" sz="1800" dirty="0" err="1" smtClean="0"/>
              <a:t>pilihan</a:t>
            </a:r>
            <a:r>
              <a:rPr lang="en-US" sz="1800" dirty="0" smtClean="0"/>
              <a:t> </a:t>
            </a:r>
            <a:r>
              <a:rPr lang="en-US" sz="1800" dirty="0" err="1" smtClean="0"/>
              <a:t>lebih</a:t>
            </a:r>
            <a:r>
              <a:rPr lang="en-US" sz="1800" dirty="0" smtClean="0"/>
              <a:t> </a:t>
            </a:r>
            <a:r>
              <a:rPr lang="en-US" sz="1800" dirty="0" err="1" smtClean="0"/>
              <a:t>sihat</a:t>
            </a:r>
            <a:endParaRPr lang="en-US" sz="1800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40" y="1193124"/>
            <a:ext cx="2521143" cy="18908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011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9" y="1302228"/>
            <a:ext cx="2952328" cy="196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38" y="1302228"/>
            <a:ext cx="2763296" cy="246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hjzakaria_hjkamis\Desktop\Done HPC\Healthy Supermarket Programme Hua Ho Manggis\20150610_134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54" y="1302229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8" y="3532383"/>
            <a:ext cx="3456384" cy="259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77" y="4014037"/>
            <a:ext cx="3102497" cy="232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26" y="3762329"/>
            <a:ext cx="3541290" cy="23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5784" y="162108"/>
            <a:ext cx="7388561" cy="477054"/>
          </a:xfrm>
          <a:prstGeom prst="rect">
            <a:avLst/>
          </a:prstGeom>
          <a:ln w="12700">
            <a:noFill/>
          </a:ln>
        </p:spPr>
        <p:txBody>
          <a:bodyPr wrap="none" rtlCol="0">
            <a:spAutoFit/>
          </a:bodyPr>
          <a:lstStyle/>
          <a:p>
            <a:pPr hangingPunct="0"/>
            <a:r>
              <a:rPr lang="en-US" sz="2500" b="1" kern="0" dirty="0" smtClean="0">
                <a:solidFill>
                  <a:srgbClr val="0047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KOLABORASI BERSAMA INDUSTRI MAKANAN</a:t>
            </a:r>
            <a:endParaRPr lang="en-US" sz="2500" b="1" kern="0" dirty="0" smtClean="0">
              <a:solidFill>
                <a:srgbClr val="004785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234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alendar icon 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00803"/>
              </p:ext>
            </p:extLst>
          </p:nvPr>
        </p:nvGraphicFramePr>
        <p:xfrm>
          <a:off x="123790" y="1060647"/>
          <a:ext cx="8875831" cy="48172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823"/>
                <a:gridCol w="1749465"/>
                <a:gridCol w="1766011"/>
                <a:gridCol w="1420239"/>
                <a:gridCol w="1624519"/>
                <a:gridCol w="1421774"/>
              </a:tblGrid>
              <a:tr h="13550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PERINGKAT PEMBENTUKAN </a:t>
                      </a:r>
                    </a:p>
                    <a:p>
                      <a:pPr algn="ctr"/>
                      <a:r>
                        <a:rPr lang="en-US" sz="1200" dirty="0" smtClean="0"/>
                        <a:t>DASAR</a:t>
                      </a:r>
                      <a:endParaRPr lang="en-US" sz="12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KAEDAH / TEKNIK PENDEKATAN AWAM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OBJEKTIF AKTIVITI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PIHAK BERKEPENTINGAN (STAKEHOLDERS)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FAEDAH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CABARAN DIHADAPI</a:t>
                      </a:r>
                      <a:endParaRPr lang="en-US" sz="1200" dirty="0"/>
                    </a:p>
                  </a:txBody>
                  <a:tcPr anchor="ctr"/>
                </a:tc>
              </a:tr>
              <a:tr h="83374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PEMANTAUAN</a:t>
                      </a:r>
                      <a:r>
                        <a:rPr lang="en-US" sz="1200" b="1" baseline="0" dirty="0" smtClean="0"/>
                        <a:t> &amp; PENILAIAN</a:t>
                      </a:r>
                      <a:endParaRPr lang="en-US" sz="1200" b="1" dirty="0" smtClean="0"/>
                    </a:p>
                  </a:txBody>
                  <a:tcPr vert="vert270" anchor="ctr"/>
                </a:tc>
                <a:tc rowSpan="2">
                  <a:txBody>
                    <a:bodyPr/>
                    <a:lstStyle/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Kajiselidik</a:t>
                      </a: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pengguna</a:t>
                      </a:r>
                      <a:endParaRPr lang="en-US" sz="12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Pemeriksaan</a:t>
                      </a: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berkala</a:t>
                      </a: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 </a:t>
                      </a: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pasaraya</a:t>
                      </a:r>
                      <a:endParaRPr lang="en-US" sz="12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 indent="-111125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Sesi</a:t>
                      </a: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perbincangan</a:t>
                      </a: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dua</a:t>
                      </a:r>
                      <a:r>
                        <a:rPr lang="en-US" sz="12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hala</a:t>
                      </a:r>
                      <a:endParaRPr lang="en-US" sz="1200" i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Memantau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produk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makanan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minuman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lebih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sihat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diluluskan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dijual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di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pasaraya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Pengusaha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Makanan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Minuman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Pembekal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Makanan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minuman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Pengurus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Pasaraya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Orang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awam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Menilai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mengenalpasti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tahap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keberkesanan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logo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lebih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sihat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Pengusaha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makanan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minuman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telah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diluluskan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belum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menggunakan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logo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sihat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7475" marR="0" indent="-1174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tenagakerja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sedikit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dalam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pemantauan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90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 marR="0" indent="-111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Memantau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pembelian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produk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lebih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sihat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di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kalangan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pengguna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marR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Memberikan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maklumat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tentang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‘consumer demand’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bagi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produk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lebih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sihat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" name="Title 1"/>
          <p:cNvSpPr txBox="1">
            <a:spLocks/>
          </p:cNvSpPr>
          <p:nvPr/>
        </p:nvSpPr>
        <p:spPr>
          <a:xfrm>
            <a:off x="741127" y="378415"/>
            <a:ext cx="6839273" cy="4764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7091363" algn="l"/>
              </a:tabLst>
            </a:pPr>
            <a:r>
              <a:rPr lang="ms-BN" sz="2800" b="1" dirty="0" smtClean="0">
                <a:solidFill>
                  <a:srgbClr val="C00000"/>
                </a:solidFill>
              </a:rPr>
              <a:t>INISIATIF LOGO PILIHAN LEBIH SIHAT</a:t>
            </a:r>
            <a:endParaRPr lang="ms-BN" sz="2800" b="1" dirty="0">
              <a:solidFill>
                <a:srgbClr val="C00000"/>
              </a:solidFill>
            </a:endParaRPr>
          </a:p>
        </p:txBody>
      </p:sp>
      <p:pic>
        <p:nvPicPr>
          <p:cNvPr id="62" name="Picture 61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13" y="15876"/>
            <a:ext cx="1209408" cy="1029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0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84" y="162108"/>
            <a:ext cx="2834430" cy="477054"/>
          </a:xfrm>
          <a:prstGeom prst="rect">
            <a:avLst/>
          </a:prstGeom>
          <a:ln w="12700">
            <a:noFill/>
          </a:ln>
        </p:spPr>
        <p:txBody>
          <a:bodyPr wrap="none" rtlCol="0">
            <a:spAutoFit/>
          </a:bodyPr>
          <a:lstStyle/>
          <a:p>
            <a:pPr hangingPunct="0"/>
            <a:r>
              <a:rPr lang="en-US" sz="2500" b="1" kern="0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STATUS TERKINI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629" y="808511"/>
            <a:ext cx="882831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b="1" dirty="0" err="1" smtClean="0"/>
              <a:t>Objektif</a:t>
            </a:r>
            <a:r>
              <a:rPr lang="en-US" b="1" dirty="0" smtClean="0"/>
              <a:t>:</a:t>
            </a:r>
          </a:p>
          <a:p>
            <a:pPr algn="ctr"/>
            <a:r>
              <a:rPr lang="en-US" dirty="0" err="1" smtClean="0"/>
              <a:t>Peningkatan</a:t>
            </a:r>
            <a:r>
              <a:rPr lang="en-US" dirty="0" smtClean="0"/>
              <a:t> </a:t>
            </a:r>
            <a:r>
              <a:rPr lang="en-US" dirty="0" err="1"/>
              <a:t>sebanyak</a:t>
            </a:r>
            <a:r>
              <a:rPr lang="en-US" dirty="0"/>
              <a:t> 10%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minuman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logo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sihat</a:t>
            </a:r>
            <a:r>
              <a:rPr lang="en-US" dirty="0"/>
              <a:t> </a:t>
            </a:r>
            <a:r>
              <a:rPr lang="en-US" dirty="0" err="1"/>
              <a:t>menjelang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2018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294414511"/>
              </p:ext>
            </p:extLst>
          </p:nvPr>
        </p:nvGraphicFramePr>
        <p:xfrm>
          <a:off x="827315" y="1875479"/>
          <a:ext cx="7434941" cy="490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139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784" y="162108"/>
            <a:ext cx="2834430" cy="477054"/>
          </a:xfrm>
          <a:prstGeom prst="rect">
            <a:avLst/>
          </a:prstGeom>
          <a:ln w="12700">
            <a:noFill/>
          </a:ln>
        </p:spPr>
        <p:txBody>
          <a:bodyPr wrap="none" rtlCol="0">
            <a:spAutoFit/>
          </a:bodyPr>
          <a:lstStyle/>
          <a:p>
            <a:pPr hangingPunct="0"/>
            <a:r>
              <a:rPr lang="en-US" sz="2500" b="1" kern="0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STATUS TERKINI</a:t>
            </a:r>
            <a:endParaRPr lang="en-US" sz="2500" b="1" kern="0" dirty="0" smtClean="0">
              <a:solidFill>
                <a:srgbClr val="C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835275"/>
            <a:ext cx="901337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b="1" dirty="0" err="1" smtClean="0"/>
              <a:t>Objektif</a:t>
            </a:r>
            <a:r>
              <a:rPr lang="en-US" b="1" dirty="0" smtClean="0"/>
              <a:t>:</a:t>
            </a:r>
          </a:p>
          <a:p>
            <a:pPr algn="ctr"/>
            <a:r>
              <a:rPr lang="en-US" dirty="0" err="1" smtClean="0"/>
              <a:t>Peningkatan</a:t>
            </a:r>
            <a:r>
              <a:rPr lang="en-US" dirty="0" smtClean="0"/>
              <a:t> </a:t>
            </a:r>
            <a:r>
              <a:rPr lang="en-US" dirty="0" err="1"/>
              <a:t>sebanyak</a:t>
            </a:r>
            <a:r>
              <a:rPr lang="en-US" dirty="0"/>
              <a:t> </a:t>
            </a:r>
            <a:r>
              <a:rPr lang="en-US" b="1" dirty="0"/>
              <a:t>20%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 </a:t>
            </a:r>
            <a:r>
              <a:rPr lang="en-US" dirty="0" err="1"/>
              <a:t>membaca</a:t>
            </a:r>
            <a:r>
              <a:rPr lang="en-US" dirty="0"/>
              <a:t> label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memilih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sihat</a:t>
            </a:r>
            <a:r>
              <a:rPr lang="en-US" dirty="0"/>
              <a:t> </a:t>
            </a:r>
            <a:r>
              <a:rPr lang="en-US" dirty="0" err="1"/>
              <a:t>menjelang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2018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29616832"/>
              </p:ext>
            </p:extLst>
          </p:nvPr>
        </p:nvGraphicFramePr>
        <p:xfrm>
          <a:off x="1142999" y="2050080"/>
          <a:ext cx="6988629" cy="48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6840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54871" y="250846"/>
            <a:ext cx="8048989" cy="42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700" dirty="0" smtClean="0">
                <a:solidFill>
                  <a:srgbClr val="C00000"/>
                </a:solidFill>
                <a:latin typeface="Arial"/>
              </a:rPr>
              <a:t>LOGO PILIHAN LEBIH SIHAT: </a:t>
            </a:r>
            <a:r>
              <a:rPr lang="en-US" sz="2700" i="1" dirty="0" smtClean="0">
                <a:solidFill>
                  <a:srgbClr val="C00000"/>
                </a:solidFill>
                <a:latin typeface="Arial"/>
              </a:rPr>
              <a:t>‘INNOVATION’</a:t>
            </a:r>
            <a:endParaRPr lang="en-US" sz="2700" i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94" y="996287"/>
            <a:ext cx="6079870" cy="560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67500" rIns="68580" bIns="67500" numCol="1" anchor="t" anchorCtr="0" compatLnSpc="1">
            <a:prstTxWarp prst="textNoShape">
              <a:avLst/>
            </a:prstTxWarp>
            <a:noAutofit/>
          </a:bodyPr>
          <a:lstStyle>
            <a:lvl1pPr algn="l" defTabSz="842963" rtl="0" eaLnBrk="1" fontAlgn="base" hangingPunct="1">
              <a:spcBef>
                <a:spcPts val="1388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47650" indent="-247650" algn="l" defTabSz="842963" rtl="0" eaLnBrk="1" fontAlgn="base" hangingPunct="1">
              <a:spcBef>
                <a:spcPts val="925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96888" indent="-247650" algn="l" defTabSz="842963" rtl="0" eaLnBrk="1" fontAlgn="base" hangingPunct="1">
              <a:spcBef>
                <a:spcPts val="463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46125" indent="-247650" algn="l" defTabSz="842963" rtl="0" eaLnBrk="1" fontAlgn="base" hangingPunct="1">
              <a:spcBef>
                <a:spcPts val="463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46125" algn="l" defTabSz="842963" rtl="0" eaLnBrk="1" fontAlgn="base" hangingPunct="1">
              <a:spcBef>
                <a:spcPts val="463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321227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b="1" dirty="0" err="1" smtClean="0">
                <a:solidFill>
                  <a:srgbClr val="000000"/>
                </a:solidFill>
              </a:rPr>
              <a:t>Menyokong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mandat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kebangsaan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</a:p>
          <a:p>
            <a:pPr marL="692151" lvl="2" indent="-257175">
              <a:buClr>
                <a:srgbClr val="004785"/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4785"/>
                </a:solidFill>
              </a:rPr>
              <a:t>Vision 2035 (‘</a:t>
            </a:r>
            <a:r>
              <a:rPr lang="en-US" sz="1800" dirty="0" err="1" smtClean="0">
                <a:solidFill>
                  <a:srgbClr val="004785"/>
                </a:solidFill>
              </a:rPr>
              <a:t>Wawasan</a:t>
            </a:r>
            <a:r>
              <a:rPr lang="en-US" sz="1800" dirty="0" smtClean="0">
                <a:solidFill>
                  <a:srgbClr val="004785"/>
                </a:solidFill>
              </a:rPr>
              <a:t> 2035’)</a:t>
            </a:r>
          </a:p>
          <a:p>
            <a:pPr marL="692151" lvl="2" indent="-257175">
              <a:buClr>
                <a:srgbClr val="004785"/>
              </a:buClr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004785"/>
                </a:solidFill>
              </a:rPr>
              <a:t>Strategik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Utama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Kementerian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Kesihatan</a:t>
            </a:r>
            <a:endParaRPr lang="en-US" sz="1800" dirty="0">
              <a:solidFill>
                <a:srgbClr val="004785"/>
              </a:solidFill>
            </a:endParaRPr>
          </a:p>
          <a:p>
            <a:pPr marL="692151" lvl="2" indent="-257175">
              <a:buClr>
                <a:srgbClr val="004785"/>
              </a:buCl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rgbClr val="004785"/>
                </a:solidFill>
              </a:rPr>
              <a:t>BruMAP</a:t>
            </a:r>
            <a:r>
              <a:rPr lang="en-US" sz="1800" dirty="0">
                <a:solidFill>
                  <a:srgbClr val="004785"/>
                </a:solidFill>
              </a:rPr>
              <a:t>-NCD 2013-2018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b="1" dirty="0" err="1" smtClean="0">
                <a:solidFill>
                  <a:srgbClr val="000000"/>
                </a:solidFill>
              </a:rPr>
              <a:t>Kesihatan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Tanggungjawab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Semua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marL="692151" lvl="2" indent="-257175">
              <a:buClr>
                <a:srgbClr val="004785"/>
              </a:buClr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rgbClr val="004785"/>
                </a:solidFill>
              </a:rPr>
              <a:t>Sektor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berkaitan</a:t>
            </a:r>
            <a:r>
              <a:rPr lang="en-US" sz="1800" dirty="0" smtClean="0">
                <a:solidFill>
                  <a:srgbClr val="004785"/>
                </a:solidFill>
              </a:rPr>
              <a:t> (</a:t>
            </a:r>
            <a:r>
              <a:rPr lang="en-US" sz="1800" dirty="0" err="1" smtClean="0">
                <a:solidFill>
                  <a:srgbClr val="004785"/>
                </a:solidFill>
              </a:rPr>
              <a:t>kerajaan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dan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swasta</a:t>
            </a:r>
            <a:r>
              <a:rPr lang="en-US" sz="1800" dirty="0" smtClean="0">
                <a:solidFill>
                  <a:srgbClr val="004785"/>
                </a:solidFill>
              </a:rPr>
              <a:t>) </a:t>
            </a:r>
            <a:r>
              <a:rPr lang="en-US" sz="1800" dirty="0" err="1" smtClean="0">
                <a:solidFill>
                  <a:srgbClr val="004785"/>
                </a:solidFill>
              </a:rPr>
              <a:t>bekerjasama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mempromosi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amalan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makanan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  <a:r>
              <a:rPr lang="en-US" sz="1800" dirty="0" err="1" smtClean="0">
                <a:solidFill>
                  <a:srgbClr val="004785"/>
                </a:solidFill>
              </a:rPr>
              <a:t>sihat</a:t>
            </a:r>
            <a:r>
              <a:rPr lang="en-US" sz="1800" dirty="0" smtClean="0">
                <a:solidFill>
                  <a:srgbClr val="004785"/>
                </a:solidFill>
              </a:rPr>
              <a:t>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4785"/>
                </a:solidFill>
              </a:rPr>
              <a:t>Memudahcara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dan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mempromosi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i="1" dirty="0">
                <a:solidFill>
                  <a:srgbClr val="004785"/>
                </a:solidFill>
              </a:rPr>
              <a:t>‘</a:t>
            </a:r>
            <a:r>
              <a:rPr lang="en-US" sz="1800" b="1" i="1" dirty="0">
                <a:solidFill>
                  <a:srgbClr val="000000"/>
                </a:solidFill>
              </a:rPr>
              <a:t>product reformulation’ </a:t>
            </a:r>
            <a:r>
              <a:rPr lang="en-US" sz="1800" dirty="0" err="1">
                <a:solidFill>
                  <a:srgbClr val="004785"/>
                </a:solidFill>
              </a:rPr>
              <a:t>melalui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penyelidikan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dan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pembangunan</a:t>
            </a:r>
            <a:r>
              <a:rPr lang="en-US" sz="1800" dirty="0">
                <a:solidFill>
                  <a:srgbClr val="004785"/>
                </a:solidFill>
              </a:rPr>
              <a:t> (research &amp; development) </a:t>
            </a:r>
            <a:r>
              <a:rPr lang="en-US" sz="1800" dirty="0" err="1">
                <a:solidFill>
                  <a:srgbClr val="004785"/>
                </a:solidFill>
              </a:rPr>
              <a:t>bersama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institusi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akademik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berkaitan</a:t>
            </a:r>
            <a:endParaRPr lang="en-US" sz="1800" dirty="0">
              <a:solidFill>
                <a:srgbClr val="004785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4785"/>
                </a:solidFill>
              </a:rPr>
              <a:t>Menembusi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pasaran</a:t>
            </a:r>
            <a:r>
              <a:rPr lang="en-US" sz="1800" b="1" dirty="0">
                <a:solidFill>
                  <a:srgbClr val="000000"/>
                </a:solidFill>
              </a:rPr>
              <a:t> global </a:t>
            </a:r>
            <a:r>
              <a:rPr lang="en-US" sz="1800" b="1" i="1" dirty="0">
                <a:solidFill>
                  <a:srgbClr val="000000"/>
                </a:solidFill>
              </a:rPr>
              <a:t>(Global Market Access) </a:t>
            </a:r>
            <a:r>
              <a:rPr lang="en-US" sz="1800" dirty="0" err="1">
                <a:solidFill>
                  <a:srgbClr val="004785"/>
                </a:solidFill>
              </a:rPr>
              <a:t>bagi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produk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pilihan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lebih</a:t>
            </a:r>
            <a:r>
              <a:rPr lang="en-US" sz="1800" dirty="0">
                <a:solidFill>
                  <a:srgbClr val="004785"/>
                </a:solidFill>
              </a:rPr>
              <a:t> </a:t>
            </a:r>
            <a:r>
              <a:rPr lang="en-US" sz="1800" dirty="0" err="1">
                <a:solidFill>
                  <a:srgbClr val="004785"/>
                </a:solidFill>
              </a:rPr>
              <a:t>sihat</a:t>
            </a:r>
            <a:endParaRPr lang="en-US" sz="1800" dirty="0">
              <a:solidFill>
                <a:srgbClr val="004785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1800" b="1" dirty="0" err="1" smtClean="0">
                <a:solidFill>
                  <a:srgbClr val="000000"/>
                </a:solidFill>
              </a:rPr>
              <a:t>Perubahan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budaya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dan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i="1" dirty="0" smtClean="0">
                <a:solidFill>
                  <a:srgbClr val="000000"/>
                </a:solidFill>
              </a:rPr>
              <a:t>trend </a:t>
            </a:r>
            <a:r>
              <a:rPr lang="en-US" sz="1800" b="1" dirty="0" err="1" smtClean="0">
                <a:solidFill>
                  <a:srgbClr val="000000"/>
                </a:solidFill>
              </a:rPr>
              <a:t>pemakanan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4785"/>
                </a:solidFill>
              </a:rPr>
              <a:t>di Negara Brunei Darussalam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13" y="1392006"/>
            <a:ext cx="1732547" cy="1470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9480">
            <a:off x="6556885" y="3112542"/>
            <a:ext cx="2347000" cy="30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81" y="2738935"/>
            <a:ext cx="1878686" cy="156986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7" y="1009868"/>
            <a:ext cx="1732547" cy="1470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2" y="2863897"/>
            <a:ext cx="1205819" cy="1319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02" y="5090869"/>
            <a:ext cx="1835598" cy="16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55" y="5283703"/>
            <a:ext cx="1495625" cy="141112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41726" y="199429"/>
            <a:ext cx="7034458" cy="42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842963" rtl="0" eaLnBrk="1" fontAlgn="base" hangingPunct="1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 smtClean="0">
                <a:solidFill>
                  <a:srgbClr val="004785"/>
                </a:solidFill>
                <a:latin typeface="Arial"/>
              </a:rPr>
              <a:t>PENGIKTIRAFAN LOGO PILIHAN LEBIH SIHAT</a:t>
            </a:r>
            <a:endParaRPr lang="en-US" sz="2400" dirty="0">
              <a:solidFill>
                <a:srgbClr val="004785"/>
              </a:solidFill>
              <a:latin typeface="Arial"/>
            </a:endParaRPr>
          </a:p>
        </p:txBody>
      </p:sp>
      <p:pic>
        <p:nvPicPr>
          <p:cNvPr id="8" name="Picture 1" descr="C:\Users\User\Desktop\LOGO.jpg"/>
          <p:cNvPicPr>
            <a:picLocks noChangeAspect="1" noChangeArrowheads="1"/>
          </p:cNvPicPr>
          <p:nvPr/>
        </p:nvPicPr>
        <p:blipFill rotWithShape="1">
          <a:blip r:embed="rId8" cstate="print"/>
          <a:srcRect l="9931" t="6728" r="8227" b="11713"/>
          <a:stretch/>
        </p:blipFill>
        <p:spPr bwMode="auto">
          <a:xfrm>
            <a:off x="6605632" y="894169"/>
            <a:ext cx="1817063" cy="175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49" y="939975"/>
            <a:ext cx="4150894" cy="41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638"/>
            <a:ext cx="9144000" cy="158479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616529" y="2955473"/>
            <a:ext cx="5527221" cy="2914650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b="1" dirty="0" err="1" smtClean="0">
                <a:solidFill>
                  <a:srgbClr val="004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Hubungi</a:t>
            </a:r>
            <a:r>
              <a:rPr lang="en-AU" sz="2400" b="1" dirty="0" smtClean="0">
                <a:solidFill>
                  <a:srgbClr val="004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kami di:</a:t>
            </a:r>
            <a:endParaRPr lang="en-AU" sz="2400" b="1" dirty="0">
              <a:solidFill>
                <a:srgbClr val="0047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AU" sz="2400" dirty="0" err="1" smtClean="0">
                <a:solidFill>
                  <a:srgbClr val="004785"/>
                </a:solidFill>
              </a:rPr>
              <a:t>Jawatankuasa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r>
              <a:rPr lang="en-AU" sz="2400" dirty="0" err="1" smtClean="0">
                <a:solidFill>
                  <a:srgbClr val="004785"/>
                </a:solidFill>
              </a:rPr>
              <a:t>Inisiatif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r>
              <a:rPr lang="en-AU" sz="2400" dirty="0" err="1" smtClean="0">
                <a:solidFill>
                  <a:srgbClr val="004785"/>
                </a:solidFill>
              </a:rPr>
              <a:t>Pilihan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r>
              <a:rPr lang="en-AU" sz="2400" dirty="0" err="1" smtClean="0">
                <a:solidFill>
                  <a:srgbClr val="004785"/>
                </a:solidFill>
              </a:rPr>
              <a:t>Lebih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r>
              <a:rPr lang="en-AU" sz="2400" dirty="0" err="1" smtClean="0">
                <a:solidFill>
                  <a:srgbClr val="004785"/>
                </a:solidFill>
              </a:rPr>
              <a:t>Sihat</a:t>
            </a:r>
            <a:endParaRPr lang="en-AU" sz="2400" dirty="0" smtClean="0">
              <a:solidFill>
                <a:srgbClr val="004785"/>
              </a:solidFill>
            </a:endParaRPr>
          </a:p>
          <a:p>
            <a:pPr marL="0" indent="0" algn="ctr">
              <a:buNone/>
            </a:pPr>
            <a:r>
              <a:rPr lang="en-AU" sz="2400" dirty="0" err="1" smtClean="0">
                <a:solidFill>
                  <a:srgbClr val="004785"/>
                </a:solidFill>
              </a:rPr>
              <a:t>Pusat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r>
              <a:rPr lang="en-AU" sz="2400" dirty="0" err="1" smtClean="0">
                <a:solidFill>
                  <a:srgbClr val="004785"/>
                </a:solidFill>
              </a:rPr>
              <a:t>Promosi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r>
              <a:rPr lang="en-AU" sz="2400" dirty="0" err="1" smtClean="0">
                <a:solidFill>
                  <a:srgbClr val="004785"/>
                </a:solidFill>
              </a:rPr>
              <a:t>Kesihatan</a:t>
            </a:r>
            <a:endParaRPr lang="en-AU" sz="2400" dirty="0" smtClean="0">
              <a:solidFill>
                <a:srgbClr val="004785"/>
              </a:solidFill>
            </a:endParaRPr>
          </a:p>
          <a:p>
            <a:pPr marL="0" indent="0" algn="ctr">
              <a:buNone/>
            </a:pPr>
            <a:r>
              <a:rPr lang="en-AU" sz="2400" dirty="0" err="1" smtClean="0">
                <a:solidFill>
                  <a:srgbClr val="004785"/>
                </a:solidFill>
              </a:rPr>
              <a:t>Kementerian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r>
              <a:rPr lang="en-AU" sz="2400" dirty="0" err="1" smtClean="0">
                <a:solidFill>
                  <a:srgbClr val="004785"/>
                </a:solidFill>
              </a:rPr>
              <a:t>Kesihatan</a:t>
            </a:r>
            <a:r>
              <a:rPr lang="en-AU" sz="2400" dirty="0" smtClean="0">
                <a:solidFill>
                  <a:srgbClr val="004785"/>
                </a:solidFill>
              </a:rPr>
              <a:t> </a:t>
            </a:r>
            <a:endParaRPr lang="en-AU" sz="2400" dirty="0">
              <a:solidFill>
                <a:srgbClr val="004785"/>
              </a:solidFill>
            </a:endParaRPr>
          </a:p>
          <a:p>
            <a:pPr marL="0" indent="0" algn="ctr">
              <a:buNone/>
            </a:pPr>
            <a:r>
              <a:rPr lang="en-AU" sz="2400" dirty="0" smtClean="0">
                <a:solidFill>
                  <a:srgbClr val="004785"/>
                </a:solidFill>
              </a:rPr>
              <a:t>Commonwealth </a:t>
            </a:r>
            <a:r>
              <a:rPr lang="en-AU" sz="2400" dirty="0">
                <a:solidFill>
                  <a:srgbClr val="004785"/>
                </a:solidFill>
              </a:rPr>
              <a:t>Drive,</a:t>
            </a:r>
          </a:p>
          <a:p>
            <a:pPr marL="0" indent="0" algn="ctr">
              <a:buNone/>
            </a:pPr>
            <a:r>
              <a:rPr lang="en-AU" sz="2400" dirty="0">
                <a:solidFill>
                  <a:srgbClr val="004785"/>
                </a:solidFill>
              </a:rPr>
              <a:t>Bandar Seri Begawan BB3910</a:t>
            </a:r>
          </a:p>
          <a:p>
            <a:pPr marL="0" indent="0" algn="ctr">
              <a:buNone/>
            </a:pPr>
            <a:r>
              <a:rPr lang="en-AU" sz="2400" dirty="0">
                <a:solidFill>
                  <a:srgbClr val="004785"/>
                </a:solidFill>
              </a:rPr>
              <a:t>Brunei Darussalam</a:t>
            </a:r>
          </a:p>
          <a:p>
            <a:pPr marL="0" indent="0" algn="ctr">
              <a:buNone/>
            </a:pPr>
            <a:endParaRPr lang="en-AU" sz="2400" dirty="0">
              <a:solidFill>
                <a:srgbClr val="004785"/>
              </a:solidFill>
            </a:endParaRPr>
          </a:p>
          <a:p>
            <a:pPr marL="0" indent="0" algn="ctr">
              <a:buNone/>
            </a:pPr>
            <a:r>
              <a:rPr lang="en-AU" sz="2400" dirty="0">
                <a:solidFill>
                  <a:srgbClr val="004785"/>
                </a:solidFill>
              </a:rPr>
              <a:t>Phone: +6732385800</a:t>
            </a:r>
          </a:p>
          <a:p>
            <a:pPr marL="0" indent="0" algn="ctr">
              <a:buNone/>
            </a:pPr>
            <a:r>
              <a:rPr lang="en-AU" sz="2400" dirty="0">
                <a:solidFill>
                  <a:srgbClr val="004785"/>
                </a:solidFill>
              </a:rPr>
              <a:t>Fax: +6732384223</a:t>
            </a:r>
          </a:p>
          <a:p>
            <a:pPr marL="0" indent="0" algn="ctr">
              <a:buNone/>
            </a:pPr>
            <a:r>
              <a:rPr lang="en-AU" sz="2400" dirty="0">
                <a:solidFill>
                  <a:srgbClr val="004785"/>
                </a:solidFill>
              </a:rPr>
              <a:t>Email: hpc@moh.gov.bn</a:t>
            </a:r>
          </a:p>
        </p:txBody>
      </p:sp>
    </p:spTree>
    <p:extLst>
      <p:ext uri="{BB962C8B-B14F-4D97-AF65-F5344CB8AC3E}">
        <p14:creationId xmlns:p14="http://schemas.microsoft.com/office/powerpoint/2010/main" val="32369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07751"/>
            <a:ext cx="8892871" cy="553998"/>
          </a:xfrm>
        </p:spPr>
        <p:txBody>
          <a:bodyPr/>
          <a:lstStyle/>
          <a:p>
            <a:pPr algn="ctr"/>
            <a:r>
              <a:rPr lang="en-US" sz="1800" kern="0" dirty="0" smtClean="0">
                <a:ea typeface="Arial"/>
                <a:cs typeface="Arial"/>
                <a:sym typeface="Arial"/>
              </a:rPr>
              <a:t>KAJISELIDIK KEBANGSAAN STATUS KESIHATAN DAN PEMAKANAN </a:t>
            </a:r>
            <a:br>
              <a:rPr lang="en-US" sz="1800" kern="0" dirty="0" smtClean="0">
                <a:ea typeface="Arial"/>
                <a:cs typeface="Arial"/>
                <a:sym typeface="Arial"/>
              </a:rPr>
            </a:br>
            <a:r>
              <a:rPr lang="en-US" sz="1800" kern="0" dirty="0" smtClean="0">
                <a:ea typeface="Arial"/>
                <a:cs typeface="Arial"/>
                <a:sym typeface="Arial"/>
              </a:rPr>
              <a:t>(NHANSS, 2011</a:t>
            </a:r>
            <a:r>
              <a:rPr lang="en-US" sz="1800" kern="0" dirty="0">
                <a:ea typeface="Arial"/>
                <a:cs typeface="Arial"/>
                <a:sym typeface="Arial"/>
              </a:rPr>
              <a:t>)</a:t>
            </a:r>
            <a:endParaRPr lang="en-US" sz="1800" dirty="0"/>
          </a:p>
        </p:txBody>
      </p:sp>
      <p:pic>
        <p:nvPicPr>
          <p:cNvPr id="10" name="Shape 187"/>
          <p:cNvPicPr preferRelativeResize="0">
            <a:picLocks noGrp="1"/>
          </p:cNvPicPr>
          <p:nvPr>
            <p:ph type="body" sz="quarter" idx="12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5199797" y="4406470"/>
            <a:ext cx="3375502" cy="225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1"/>
          <p:cNvPicPr preferRelativeResize="0">
            <a:picLocks noGrp="1"/>
          </p:cNvPicPr>
          <p:nvPr>
            <p:ph type="body" sz="quarter" idx="1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798" y="4433766"/>
            <a:ext cx="3052952" cy="225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79"/>
          <p:cNvPicPr preferRelativeResize="0">
            <a:picLocks noGrp="1"/>
          </p:cNvPicPr>
          <p:nvPr>
            <p:ph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40301" y="1385356"/>
            <a:ext cx="3395436" cy="26407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7"/>
          <p:cNvSpPr txBox="1">
            <a:spLocks/>
          </p:cNvSpPr>
          <p:nvPr/>
        </p:nvSpPr>
        <p:spPr bwMode="auto">
          <a:xfrm>
            <a:off x="4930559" y="1052570"/>
            <a:ext cx="3862375" cy="3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  <a:lvl2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25000"/>
            </a:pPr>
            <a:r>
              <a:rPr lang="en-US" sz="1050" dirty="0">
                <a:solidFill>
                  <a:srgbClr val="C00000"/>
                </a:solidFill>
              </a:rPr>
              <a:t>% of people who drink one or more cans of soft drink a day</a:t>
            </a:r>
          </a:p>
        </p:txBody>
      </p:sp>
      <p:sp>
        <p:nvSpPr>
          <p:cNvPr id="11" name="Shape 188"/>
          <p:cNvSpPr txBox="1"/>
          <p:nvPr/>
        </p:nvSpPr>
        <p:spPr>
          <a:xfrm>
            <a:off x="5049238" y="4179850"/>
            <a:ext cx="3743695" cy="43858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sz="1100" b="1" kern="0" dirty="0">
                <a:solidFill>
                  <a:srgbClr val="CC0000"/>
                </a:solidFill>
                <a:latin typeface="Calibri" pitchFamily="34" charset="0"/>
                <a:ea typeface="Arial"/>
                <a:cs typeface="Arial"/>
                <a:sym typeface="Arial"/>
              </a:rPr>
              <a:t>% of people who eat 5 portions of  fruit and vegetables a day</a:t>
            </a:r>
          </a:p>
        </p:txBody>
      </p:sp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" y="1385356"/>
            <a:ext cx="3570871" cy="27944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77"/>
          <p:cNvSpPr txBox="1">
            <a:spLocks/>
          </p:cNvSpPr>
          <p:nvPr/>
        </p:nvSpPr>
        <p:spPr bwMode="auto">
          <a:xfrm>
            <a:off x="221635" y="996345"/>
            <a:ext cx="4072573" cy="3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  <a:lvl2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842963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842963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25000"/>
            </a:pPr>
            <a:r>
              <a:rPr lang="en-US" sz="1050" dirty="0">
                <a:solidFill>
                  <a:srgbClr val="CC0000"/>
                </a:solidFill>
              </a:rPr>
              <a:t>Prevalence of Obesity, Hypertension, Diabetes, Hypercholesterolemia and Physical Activity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65755" y="4179850"/>
            <a:ext cx="43842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</a:rPr>
              <a:t>% of food source that accounts for total food intake in Brunei</a:t>
            </a:r>
            <a:endParaRPr lang="en-US" sz="1050" dirty="0">
              <a:solidFill>
                <a:srgbClr val="004785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85313" y="2101756"/>
            <a:ext cx="2456597" cy="109182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26635" y="1646047"/>
            <a:ext cx="887943" cy="142561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61460" y="1270377"/>
            <a:ext cx="887943" cy="166275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27677742"/>
              </p:ext>
            </p:extLst>
          </p:nvPr>
        </p:nvGraphicFramePr>
        <p:xfrm>
          <a:off x="827314" y="852714"/>
          <a:ext cx="8088086" cy="1792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9576842"/>
              </p:ext>
            </p:extLst>
          </p:nvPr>
        </p:nvGraphicFramePr>
        <p:xfrm>
          <a:off x="816429" y="2917371"/>
          <a:ext cx="8175170" cy="384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Striped Right Arrow 5"/>
          <p:cNvSpPr/>
          <p:nvPr/>
        </p:nvSpPr>
        <p:spPr>
          <a:xfrm rot="16200000">
            <a:off x="4585608" y="2468334"/>
            <a:ext cx="658585" cy="718457"/>
          </a:xfrm>
          <a:prstGeom prst="striped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9999" tIns="89999" rIns="89999" bIns="8999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828" y="3472543"/>
            <a:ext cx="400108" cy="3136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uFillTx/>
                <a:latin typeface="Arial"/>
                <a:ea typeface="Arial"/>
                <a:cs typeface="Arial"/>
                <a:sym typeface="Arial"/>
              </a:rPr>
              <a:t>Kementerian</a:t>
            </a: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uFillTx/>
                <a:latin typeface="Arial"/>
                <a:ea typeface="Arial"/>
                <a:cs typeface="Arial"/>
                <a:sym typeface="Arial"/>
              </a:rPr>
              <a:t>Kesihatan</a:t>
            </a:r>
            <a:endParaRPr kumimoji="0" lang="en-US" sz="2000" b="1" i="0" u="none" strike="noStrike" cap="none" spc="0" normalizeH="0" baseline="0" dirty="0">
              <a:ln>
                <a:noFill/>
              </a:ln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828" y="816429"/>
            <a:ext cx="400108" cy="1894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rPr>
              <a:t>Wawasan</a:t>
            </a: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Arial"/>
                <a:ea typeface="Arial"/>
                <a:cs typeface="Arial"/>
                <a:sym typeface="Arial"/>
              </a:rPr>
              <a:t> 2035</a:t>
            </a:r>
            <a:endParaRPr kumimoji="0" lang="en-US" sz="2000" b="1" i="0" u="none" strike="noStrike" cap="none" spc="0" normalizeH="0" baseline="0" dirty="0">
              <a:ln>
                <a:noFill/>
              </a:ln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triped Right Arrow 8"/>
          <p:cNvSpPr/>
          <p:nvPr/>
        </p:nvSpPr>
        <p:spPr>
          <a:xfrm rot="16200000">
            <a:off x="4689746" y="386785"/>
            <a:ext cx="450308" cy="718457"/>
          </a:xfrm>
          <a:prstGeom prst="striped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9999" tIns="89999" rIns="89999" bIns="8999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2546" y="59194"/>
            <a:ext cx="6727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DEVELOPMENT GOALS 2030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3827" y="3826865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Promosi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Kesihatan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19365" y="5420206"/>
            <a:ext cx="1636025" cy="64144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Dewasa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46495" y="5420206"/>
            <a:ext cx="1485900" cy="641445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8" y="2204691"/>
            <a:ext cx="2700338" cy="3857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53" y="2085549"/>
            <a:ext cx="4847088" cy="3420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59" y="857251"/>
            <a:ext cx="8742398" cy="923330"/>
          </a:xfrm>
          <a:prstGeom prst="rect">
            <a:avLst/>
          </a:prstGeom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4785"/>
                </a:solidFill>
                <a:cs typeface="Arial" pitchFamily="34" charset="0"/>
              </a:rPr>
              <a:t>BRUNEI DARUSSALAM NATIONAL MULTISECTORAL ACTION PLAN FOR THE PREVENTION AND CONTROL OF NONCOMMUNICABLE DISEASES </a:t>
            </a:r>
            <a:endParaRPr lang="en-US" b="1" dirty="0" smtClean="0">
              <a:solidFill>
                <a:srgbClr val="004785"/>
              </a:solidFill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srgbClr val="004785"/>
                </a:solidFill>
                <a:cs typeface="Arial" pitchFamily="34" charset="0"/>
              </a:rPr>
              <a:t>(</a:t>
            </a:r>
            <a:r>
              <a:rPr lang="en-US" b="1" dirty="0">
                <a:solidFill>
                  <a:srgbClr val="004785"/>
                </a:solidFill>
                <a:cs typeface="Arial" pitchFamily="34" charset="0"/>
              </a:rPr>
              <a:t>BRUMAP-NCD) 2013-2018</a:t>
            </a:r>
          </a:p>
        </p:txBody>
      </p:sp>
      <p:sp>
        <p:nvSpPr>
          <p:cNvPr id="2" name="Oval 1"/>
          <p:cNvSpPr/>
          <p:nvPr/>
        </p:nvSpPr>
        <p:spPr>
          <a:xfrm>
            <a:off x="4718714" y="2761113"/>
            <a:ext cx="1248770" cy="274478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5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768" y="2940990"/>
            <a:ext cx="0" cy="2996565"/>
          </a:xfrm>
          <a:custGeom>
            <a:avLst/>
            <a:gdLst/>
            <a:ahLst/>
            <a:cxnLst/>
            <a:rect l="l" t="t" r="r" b="b"/>
            <a:pathLst>
              <a:path h="2996565">
                <a:moveTo>
                  <a:pt x="0" y="0"/>
                </a:moveTo>
                <a:lnTo>
                  <a:pt x="0" y="299598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2768" y="3195497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1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2620" y="3056814"/>
            <a:ext cx="1582420" cy="509270"/>
          </a:xfrm>
          <a:custGeom>
            <a:avLst/>
            <a:gdLst/>
            <a:ahLst/>
            <a:cxnLst/>
            <a:rect l="l" t="t" r="r" b="b"/>
            <a:pathLst>
              <a:path w="1582420" h="509270">
                <a:moveTo>
                  <a:pt x="0" y="509015"/>
                </a:moveTo>
                <a:lnTo>
                  <a:pt x="1581912" y="509015"/>
                </a:lnTo>
                <a:lnTo>
                  <a:pt x="1581912" y="0"/>
                </a:lnTo>
                <a:lnTo>
                  <a:pt x="0" y="0"/>
                </a:lnTo>
                <a:lnTo>
                  <a:pt x="0" y="509015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903" y="3087548"/>
            <a:ext cx="13462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Nutrition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and Physical  Activity Guidelines in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child  care</a:t>
            </a:r>
            <a:r>
              <a:rPr sz="9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centres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577" y="3780714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1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428" y="3642029"/>
            <a:ext cx="1582420" cy="368935"/>
          </a:xfrm>
          <a:custGeom>
            <a:avLst/>
            <a:gdLst/>
            <a:ahLst/>
            <a:cxnLst/>
            <a:rect l="l" t="t" r="r" b="b"/>
            <a:pathLst>
              <a:path w="1582420" h="368935">
                <a:moveTo>
                  <a:pt x="0" y="368808"/>
                </a:moveTo>
                <a:lnTo>
                  <a:pt x="1581912" y="368808"/>
                </a:lnTo>
                <a:lnTo>
                  <a:pt x="1581912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406" y="3672510"/>
            <a:ext cx="141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Improving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Compliance to 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School Canteen</a:t>
            </a:r>
            <a:r>
              <a:rPr sz="9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Guidelines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2768" y="4227246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1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2620" y="4088561"/>
            <a:ext cx="1569720" cy="368935"/>
          </a:xfrm>
          <a:custGeom>
            <a:avLst/>
            <a:gdLst/>
            <a:ahLst/>
            <a:cxnLst/>
            <a:rect l="l" t="t" r="r" b="b"/>
            <a:pathLst>
              <a:path w="1569720" h="368935">
                <a:moveTo>
                  <a:pt x="0" y="368807"/>
                </a:moveTo>
                <a:lnTo>
                  <a:pt x="1569719" y="368807"/>
                </a:lnTo>
                <a:lnTo>
                  <a:pt x="1569719" y="0"/>
                </a:lnTo>
                <a:lnTo>
                  <a:pt x="0" y="0"/>
                </a:lnTo>
                <a:lnTo>
                  <a:pt x="0" y="368807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903" y="4118660"/>
            <a:ext cx="1301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Physical Activity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Policy</a:t>
            </a:r>
            <a:r>
              <a:rPr sz="90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in  Schools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2768" y="4673778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1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2620" y="4535093"/>
            <a:ext cx="1569720" cy="239395"/>
          </a:xfrm>
          <a:custGeom>
            <a:avLst/>
            <a:gdLst/>
            <a:ahLst/>
            <a:cxnLst/>
            <a:rect l="l" t="t" r="r" b="b"/>
            <a:pathLst>
              <a:path w="1569720" h="239395">
                <a:moveTo>
                  <a:pt x="0" y="239268"/>
                </a:moveTo>
                <a:lnTo>
                  <a:pt x="1569719" y="239268"/>
                </a:lnTo>
                <a:lnTo>
                  <a:pt x="1569719" y="0"/>
                </a:lnTo>
                <a:lnTo>
                  <a:pt x="0" y="0"/>
                </a:lnTo>
                <a:lnTo>
                  <a:pt x="0" y="239268"/>
                </a:lnTo>
                <a:close/>
              </a:path>
            </a:pathLst>
          </a:custGeom>
          <a:ln w="25907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0903" y="4564939"/>
            <a:ext cx="1145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B-Fit4Life</a:t>
            </a:r>
            <a:r>
              <a:rPr sz="900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Programme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0577" y="4980102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1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0428" y="4841417"/>
            <a:ext cx="1582420" cy="368935"/>
          </a:xfrm>
          <a:custGeom>
            <a:avLst/>
            <a:gdLst/>
            <a:ahLst/>
            <a:cxnLst/>
            <a:rect l="l" t="t" r="r" b="b"/>
            <a:pathLst>
              <a:path w="1582420" h="368935">
                <a:moveTo>
                  <a:pt x="0" y="368808"/>
                </a:moveTo>
                <a:lnTo>
                  <a:pt x="1581912" y="368808"/>
                </a:lnTo>
                <a:lnTo>
                  <a:pt x="1581912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8406" y="4870958"/>
            <a:ext cx="13455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Control of Food</a:t>
            </a:r>
            <a:r>
              <a:rPr sz="90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Marketing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9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Children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0577" y="5426634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1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0428" y="5287949"/>
            <a:ext cx="1582420" cy="370840"/>
          </a:xfrm>
          <a:custGeom>
            <a:avLst/>
            <a:gdLst/>
            <a:ahLst/>
            <a:cxnLst/>
            <a:rect l="l" t="t" r="r" b="b"/>
            <a:pathLst>
              <a:path w="1582420" h="370839">
                <a:moveTo>
                  <a:pt x="0" y="370331"/>
                </a:moveTo>
                <a:lnTo>
                  <a:pt x="1581912" y="370331"/>
                </a:lnTo>
                <a:lnTo>
                  <a:pt x="1581912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8406" y="5318633"/>
            <a:ext cx="976630" cy="300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Increase</a:t>
            </a:r>
            <a:r>
              <a:rPr sz="900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Exclusive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Breastfeeding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2768" y="5914314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1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2620" y="5775629"/>
            <a:ext cx="1582420" cy="370840"/>
          </a:xfrm>
          <a:custGeom>
            <a:avLst/>
            <a:gdLst/>
            <a:ahLst/>
            <a:cxnLst/>
            <a:rect l="l" t="t" r="r" b="b"/>
            <a:pathLst>
              <a:path w="1582420" h="370839">
                <a:moveTo>
                  <a:pt x="0" y="370332"/>
                </a:moveTo>
                <a:lnTo>
                  <a:pt x="1581912" y="370332"/>
                </a:lnTo>
                <a:lnTo>
                  <a:pt x="1581912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0903" y="5806668"/>
            <a:ext cx="1288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Students’ </a:t>
            </a:r>
            <a:r>
              <a:rPr sz="900" spc="-10" dirty="0">
                <a:solidFill>
                  <a:srgbClr val="000000"/>
                </a:solidFill>
                <a:latin typeface="Arial"/>
                <a:cs typeface="Arial"/>
              </a:rPr>
              <a:t>BMI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profiling</a:t>
            </a:r>
            <a:r>
              <a:rPr sz="9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in  schools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582672" y="2934893"/>
            <a:ext cx="0" cy="2996565"/>
          </a:xfrm>
          <a:custGeom>
            <a:avLst/>
            <a:gdLst/>
            <a:ahLst/>
            <a:cxnLst/>
            <a:rect l="l" t="t" r="r" b="b"/>
            <a:pathLst>
              <a:path h="2996565">
                <a:moveTo>
                  <a:pt x="0" y="0"/>
                </a:moveTo>
                <a:lnTo>
                  <a:pt x="0" y="299598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82672" y="3189402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51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22525" y="3050718"/>
            <a:ext cx="1582420" cy="370840"/>
          </a:xfrm>
          <a:custGeom>
            <a:avLst/>
            <a:gdLst/>
            <a:ahLst/>
            <a:cxnLst/>
            <a:rect l="l" t="t" r="r" b="b"/>
            <a:pathLst>
              <a:path w="1582420" h="370839">
                <a:moveTo>
                  <a:pt x="0" y="370332"/>
                </a:moveTo>
                <a:lnTo>
                  <a:pt x="1581912" y="370332"/>
                </a:lnTo>
                <a:lnTo>
                  <a:pt x="1581912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01391" y="3081198"/>
            <a:ext cx="10223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Restaurant</a:t>
            </a:r>
            <a:r>
              <a:rPr sz="9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Grading 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Scheme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578101" y="3696893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52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17953" y="3558210"/>
            <a:ext cx="1583690" cy="370840"/>
          </a:xfrm>
          <a:custGeom>
            <a:avLst/>
            <a:gdLst/>
            <a:ahLst/>
            <a:cxnLst/>
            <a:rect l="l" t="t" r="r" b="b"/>
            <a:pathLst>
              <a:path w="1583689" h="370839">
                <a:moveTo>
                  <a:pt x="0" y="370332"/>
                </a:moveTo>
                <a:lnTo>
                  <a:pt x="1583435" y="370332"/>
                </a:lnTo>
                <a:lnTo>
                  <a:pt x="1583435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96819" y="3588690"/>
            <a:ext cx="9410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School</a:t>
            </a:r>
            <a:r>
              <a:rPr sz="9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Gardening 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Programme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587244" y="4208958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52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27097" y="4041317"/>
            <a:ext cx="1569720" cy="370840"/>
          </a:xfrm>
          <a:custGeom>
            <a:avLst/>
            <a:gdLst/>
            <a:ahLst/>
            <a:cxnLst/>
            <a:rect l="l" t="t" r="r" b="b"/>
            <a:pathLst>
              <a:path w="1569720" h="370839">
                <a:moveTo>
                  <a:pt x="0" y="370332"/>
                </a:moveTo>
                <a:lnTo>
                  <a:pt x="1569719" y="370332"/>
                </a:lnTo>
                <a:lnTo>
                  <a:pt x="1569719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005075" y="4072052"/>
            <a:ext cx="1017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sz="9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Kitchen  Programme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68957" y="4841417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52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908809" y="4548810"/>
            <a:ext cx="1569720" cy="646430"/>
          </a:xfrm>
          <a:custGeom>
            <a:avLst/>
            <a:gdLst/>
            <a:ahLst/>
            <a:cxnLst/>
            <a:rect l="l" t="t" r="r" b="b"/>
            <a:pathLst>
              <a:path w="1569720" h="646429">
                <a:moveTo>
                  <a:pt x="0" y="646176"/>
                </a:moveTo>
                <a:lnTo>
                  <a:pt x="1569720" y="646176"/>
                </a:lnTo>
                <a:lnTo>
                  <a:pt x="156972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87422" y="4579239"/>
            <a:ext cx="13843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Tax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or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Excise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Duty on 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Sugar-Sweetened  Beverages and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Non-  Essential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Unhealthy</a:t>
            </a:r>
            <a:r>
              <a:rPr sz="9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Foods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568957" y="5484546"/>
            <a:ext cx="318770" cy="0"/>
          </a:xfrm>
          <a:custGeom>
            <a:avLst/>
            <a:gdLst/>
            <a:ahLst/>
            <a:cxnLst/>
            <a:rect l="l" t="t" r="r" b="b"/>
            <a:pathLst>
              <a:path w="318769">
                <a:moveTo>
                  <a:pt x="0" y="0"/>
                </a:moveTo>
                <a:lnTo>
                  <a:pt x="318643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96616" y="5303190"/>
            <a:ext cx="1582420" cy="368935"/>
          </a:xfrm>
          <a:custGeom>
            <a:avLst/>
            <a:gdLst/>
            <a:ahLst/>
            <a:cxnLst/>
            <a:rect l="l" t="t" r="r" b="b"/>
            <a:pathLst>
              <a:path w="1582420" h="368935">
                <a:moveTo>
                  <a:pt x="0" y="368808"/>
                </a:moveTo>
                <a:lnTo>
                  <a:pt x="1581912" y="368808"/>
                </a:lnTo>
                <a:lnTo>
                  <a:pt x="1581912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74848" y="5333923"/>
            <a:ext cx="1212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Promotion of Fruits</a:t>
            </a:r>
            <a:r>
              <a:rPr sz="9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and  Vegetables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568957" y="5929554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52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908809" y="5790869"/>
            <a:ext cx="1582420" cy="230504"/>
          </a:xfrm>
          <a:custGeom>
            <a:avLst/>
            <a:gdLst/>
            <a:ahLst/>
            <a:cxnLst/>
            <a:rect l="l" t="t" r="r" b="b"/>
            <a:pathLst>
              <a:path w="1582420" h="230504">
                <a:moveTo>
                  <a:pt x="0" y="230124"/>
                </a:moveTo>
                <a:lnTo>
                  <a:pt x="1581912" y="230124"/>
                </a:lnTo>
                <a:lnTo>
                  <a:pt x="1581912" y="0"/>
                </a:lnTo>
                <a:lnTo>
                  <a:pt x="0" y="0"/>
                </a:lnTo>
                <a:lnTo>
                  <a:pt x="0" y="230124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87422" y="5821299"/>
            <a:ext cx="13220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Healthier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Choice</a:t>
            </a:r>
            <a:r>
              <a:rPr sz="900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Initiative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905248" y="2945562"/>
            <a:ext cx="2540" cy="2370455"/>
          </a:xfrm>
          <a:custGeom>
            <a:avLst/>
            <a:gdLst/>
            <a:ahLst/>
            <a:cxnLst/>
            <a:rect l="l" t="t" r="r" b="b"/>
            <a:pathLst>
              <a:path w="2539" h="2370454">
                <a:moveTo>
                  <a:pt x="2159" y="0"/>
                </a:moveTo>
                <a:lnTo>
                  <a:pt x="0" y="2369947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908296" y="3315893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51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246625" y="3062909"/>
            <a:ext cx="1583690" cy="508000"/>
          </a:xfrm>
          <a:custGeom>
            <a:avLst/>
            <a:gdLst/>
            <a:ahLst/>
            <a:cxnLst/>
            <a:rect l="l" t="t" r="r" b="b"/>
            <a:pathLst>
              <a:path w="1583690" h="508000">
                <a:moveTo>
                  <a:pt x="0" y="507491"/>
                </a:moveTo>
                <a:lnTo>
                  <a:pt x="1583436" y="507491"/>
                </a:lnTo>
                <a:lnTo>
                  <a:pt x="1583436" y="0"/>
                </a:lnTo>
                <a:lnTo>
                  <a:pt x="0" y="0"/>
                </a:lnTo>
                <a:lnTo>
                  <a:pt x="0" y="507491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326127" y="3092373"/>
            <a:ext cx="12014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Buddy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system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and  neighbourhood walking 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scheme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891533" y="3942258"/>
            <a:ext cx="340360" cy="0"/>
          </a:xfrm>
          <a:custGeom>
            <a:avLst/>
            <a:gdLst/>
            <a:ahLst/>
            <a:cxnLst/>
            <a:rect l="l" t="t" r="r" b="b"/>
            <a:pathLst>
              <a:path w="340360">
                <a:moveTo>
                  <a:pt x="0" y="0"/>
                </a:moveTo>
                <a:lnTo>
                  <a:pt x="339851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232908" y="3701466"/>
            <a:ext cx="1583690" cy="368935"/>
          </a:xfrm>
          <a:custGeom>
            <a:avLst/>
            <a:gdLst/>
            <a:ahLst/>
            <a:cxnLst/>
            <a:rect l="l" t="t" r="r" b="b"/>
            <a:pathLst>
              <a:path w="1583690" h="368935">
                <a:moveTo>
                  <a:pt x="0" y="368808"/>
                </a:moveTo>
                <a:lnTo>
                  <a:pt x="1583435" y="368808"/>
                </a:lnTo>
                <a:lnTo>
                  <a:pt x="1583435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12410" y="3731310"/>
            <a:ext cx="1364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Structure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Exercise</a:t>
            </a:r>
            <a:r>
              <a:rPr sz="9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Groups  in</a:t>
            </a:r>
            <a:r>
              <a:rPr sz="9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Kampungs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905248" y="45229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136" y="0"/>
                </a:lnTo>
              </a:path>
            </a:pathLst>
          </a:custGeom>
          <a:ln w="28955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231384" y="4227246"/>
            <a:ext cx="1569720" cy="508000"/>
          </a:xfrm>
          <a:custGeom>
            <a:avLst/>
            <a:gdLst/>
            <a:ahLst/>
            <a:cxnLst/>
            <a:rect l="l" t="t" r="r" b="b"/>
            <a:pathLst>
              <a:path w="1569720" h="508000">
                <a:moveTo>
                  <a:pt x="0" y="507492"/>
                </a:moveTo>
                <a:lnTo>
                  <a:pt x="1569720" y="507492"/>
                </a:lnTo>
                <a:lnTo>
                  <a:pt x="1569720" y="0"/>
                </a:lnTo>
                <a:lnTo>
                  <a:pt x="0" y="0"/>
                </a:lnTo>
                <a:lnTo>
                  <a:pt x="0" y="507492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310252" y="4257091"/>
            <a:ext cx="127762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Consolidate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90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compile  district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mukim  Community</a:t>
            </a:r>
            <a:r>
              <a:rPr sz="9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Activities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920489" y="531690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136" y="0"/>
                </a:lnTo>
              </a:path>
            </a:pathLst>
          </a:custGeom>
          <a:ln w="28955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246625" y="4922190"/>
            <a:ext cx="1583690" cy="784860"/>
          </a:xfrm>
          <a:custGeom>
            <a:avLst/>
            <a:gdLst/>
            <a:ahLst/>
            <a:cxnLst/>
            <a:rect l="l" t="t" r="r" b="b"/>
            <a:pathLst>
              <a:path w="1583690" h="784860">
                <a:moveTo>
                  <a:pt x="0" y="784860"/>
                </a:moveTo>
                <a:lnTo>
                  <a:pt x="1583436" y="784860"/>
                </a:lnTo>
                <a:lnTo>
                  <a:pt x="1583436" y="0"/>
                </a:lnTo>
                <a:lnTo>
                  <a:pt x="0" y="0"/>
                </a:lnTo>
                <a:lnTo>
                  <a:pt x="0" y="784860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326127" y="4952923"/>
            <a:ext cx="12719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Ministries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to encourage 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physical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activity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90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000000"/>
                </a:solidFill>
                <a:latin typeface="Arial"/>
                <a:cs typeface="Arial"/>
              </a:rPr>
              <a:t>BMI 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checks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during annual 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appraisal (consider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as 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additional optional</a:t>
            </a:r>
            <a:r>
              <a:rPr sz="9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KPI)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116763" y="2940228"/>
            <a:ext cx="0" cy="3181350"/>
          </a:xfrm>
          <a:custGeom>
            <a:avLst/>
            <a:gdLst/>
            <a:ahLst/>
            <a:cxnLst/>
            <a:rect l="l" t="t" r="r" b="b"/>
            <a:pathLst>
              <a:path h="3181350">
                <a:moveTo>
                  <a:pt x="0" y="0"/>
                </a:moveTo>
                <a:lnTo>
                  <a:pt x="0" y="3180880"/>
                </a:lnTo>
              </a:path>
            </a:pathLst>
          </a:custGeom>
          <a:ln w="53720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128765" y="3184830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51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468617" y="3058337"/>
            <a:ext cx="1583690" cy="231775"/>
          </a:xfrm>
          <a:custGeom>
            <a:avLst/>
            <a:gdLst/>
            <a:ahLst/>
            <a:cxnLst/>
            <a:rect l="l" t="t" r="r" b="b"/>
            <a:pathLst>
              <a:path w="1583690" h="231775">
                <a:moveTo>
                  <a:pt x="0" y="231648"/>
                </a:moveTo>
                <a:lnTo>
                  <a:pt x="1583435" y="231648"/>
                </a:lnTo>
                <a:lnTo>
                  <a:pt x="1583435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548372" y="3088436"/>
            <a:ext cx="1334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Develop Code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sz="90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Conduct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125717" y="3696893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51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465568" y="3373806"/>
            <a:ext cx="1582420" cy="784860"/>
          </a:xfrm>
          <a:custGeom>
            <a:avLst/>
            <a:gdLst/>
            <a:ahLst/>
            <a:cxnLst/>
            <a:rect l="l" t="t" r="r" b="b"/>
            <a:pathLst>
              <a:path w="1582420" h="784860">
                <a:moveTo>
                  <a:pt x="0" y="784860"/>
                </a:moveTo>
                <a:lnTo>
                  <a:pt x="1581912" y="784860"/>
                </a:lnTo>
                <a:lnTo>
                  <a:pt x="1581912" y="0"/>
                </a:lnTo>
                <a:lnTo>
                  <a:pt x="0" y="0"/>
                </a:lnTo>
                <a:lnTo>
                  <a:pt x="0" y="784860"/>
                </a:lnTo>
                <a:close/>
              </a:path>
            </a:pathLst>
          </a:custGeom>
          <a:ln w="25907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544181" y="3404285"/>
            <a:ext cx="1388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Ratification of Protocol to  Eliminate the Illicit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Trade</a:t>
            </a:r>
            <a:r>
              <a:rPr sz="900" spc="-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in  Tobacco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Products:  </a:t>
            </a:r>
            <a:r>
              <a:rPr sz="900" i="1" dirty="0">
                <a:solidFill>
                  <a:srgbClr val="000000"/>
                </a:solidFill>
                <a:latin typeface="Arial"/>
                <a:cs typeface="Arial"/>
              </a:rPr>
              <a:t>International tracking </a:t>
            </a:r>
            <a:r>
              <a:rPr sz="900" i="1" spc="-5" dirty="0">
                <a:solidFill>
                  <a:srgbClr val="000000"/>
                </a:solidFill>
                <a:latin typeface="Arial"/>
                <a:cs typeface="Arial"/>
              </a:rPr>
              <a:t>and  </a:t>
            </a:r>
            <a:r>
              <a:rPr sz="900" i="1" dirty="0">
                <a:solidFill>
                  <a:srgbClr val="000000"/>
                </a:solidFill>
                <a:latin typeface="Arial"/>
                <a:cs typeface="Arial"/>
              </a:rPr>
              <a:t>tracing</a:t>
            </a:r>
            <a:r>
              <a:rPr sz="900"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00000"/>
                </a:solidFill>
                <a:latin typeface="Arial"/>
                <a:cs typeface="Arial"/>
              </a:rPr>
              <a:t>system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116572" y="4411649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52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465568" y="4228769"/>
            <a:ext cx="1569720" cy="370840"/>
          </a:xfrm>
          <a:custGeom>
            <a:avLst/>
            <a:gdLst/>
            <a:ahLst/>
            <a:cxnLst/>
            <a:rect l="l" t="t" r="r" b="b"/>
            <a:pathLst>
              <a:path w="1569720" h="370839">
                <a:moveTo>
                  <a:pt x="0" y="370332"/>
                </a:moveTo>
                <a:lnTo>
                  <a:pt x="1569720" y="370332"/>
                </a:lnTo>
                <a:lnTo>
                  <a:pt x="1569720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544181" y="4259758"/>
            <a:ext cx="1407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Enforcement of</a:t>
            </a:r>
            <a:r>
              <a:rPr sz="9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smoke-free 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law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133337" y="4853610"/>
            <a:ext cx="332740" cy="0"/>
          </a:xfrm>
          <a:custGeom>
            <a:avLst/>
            <a:gdLst/>
            <a:ahLst/>
            <a:cxnLst/>
            <a:rect l="l" t="t" r="r" b="b"/>
            <a:pathLst>
              <a:path w="332740">
                <a:moveTo>
                  <a:pt x="0" y="0"/>
                </a:moveTo>
                <a:lnTo>
                  <a:pt x="332231" y="0"/>
                </a:lnTo>
              </a:path>
            </a:pathLst>
          </a:custGeom>
          <a:ln w="28955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465568" y="4657014"/>
            <a:ext cx="1582420" cy="370840"/>
          </a:xfrm>
          <a:custGeom>
            <a:avLst/>
            <a:gdLst/>
            <a:ahLst/>
            <a:cxnLst/>
            <a:rect l="l" t="t" r="r" b="b"/>
            <a:pathLst>
              <a:path w="1582420" h="370839">
                <a:moveTo>
                  <a:pt x="0" y="370331"/>
                </a:moveTo>
                <a:lnTo>
                  <a:pt x="1581912" y="370331"/>
                </a:lnTo>
                <a:lnTo>
                  <a:pt x="1581912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544181" y="4688002"/>
            <a:ext cx="1292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Tobacco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Legislation  amendment:</a:t>
            </a:r>
            <a:r>
              <a:rPr sz="9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e-cigarettes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116572" y="5358054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52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462520" y="5105069"/>
            <a:ext cx="1582420" cy="508000"/>
          </a:xfrm>
          <a:custGeom>
            <a:avLst/>
            <a:gdLst/>
            <a:ahLst/>
            <a:cxnLst/>
            <a:rect l="l" t="t" r="r" b="b"/>
            <a:pathLst>
              <a:path w="1582420" h="508000">
                <a:moveTo>
                  <a:pt x="0" y="507492"/>
                </a:moveTo>
                <a:lnTo>
                  <a:pt x="1581912" y="507492"/>
                </a:lnTo>
                <a:lnTo>
                  <a:pt x="1581912" y="0"/>
                </a:lnTo>
                <a:lnTo>
                  <a:pt x="0" y="0"/>
                </a:lnTo>
                <a:lnTo>
                  <a:pt x="0" y="507492"/>
                </a:lnTo>
                <a:close/>
              </a:path>
            </a:pathLst>
          </a:custGeom>
          <a:ln w="25907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542022" y="5135168"/>
            <a:ext cx="126174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Capacity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building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for  enforcement of</a:t>
            </a:r>
            <a:r>
              <a:rPr sz="9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tobacco- 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related</a:t>
            </a:r>
            <a:r>
              <a:rPr sz="9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legislations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116572" y="5798490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52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468617" y="5684190"/>
            <a:ext cx="1583690" cy="231775"/>
          </a:xfrm>
          <a:custGeom>
            <a:avLst/>
            <a:gdLst/>
            <a:ahLst/>
            <a:cxnLst/>
            <a:rect l="l" t="t" r="r" b="b"/>
            <a:pathLst>
              <a:path w="1583690" h="231775">
                <a:moveTo>
                  <a:pt x="0" y="231648"/>
                </a:moveTo>
                <a:lnTo>
                  <a:pt x="1583435" y="231648"/>
                </a:lnTo>
                <a:lnTo>
                  <a:pt x="1583435" y="0"/>
                </a:lnTo>
                <a:lnTo>
                  <a:pt x="0" y="0"/>
                </a:lnTo>
                <a:lnTo>
                  <a:pt x="0" y="231648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548372" y="5715533"/>
            <a:ext cx="136779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Education </a:t>
            </a:r>
            <a:r>
              <a:rPr sz="900" spc="-5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900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Campaigns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04380" y="6106337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39851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456425" y="5992037"/>
            <a:ext cx="1582420" cy="230504"/>
          </a:xfrm>
          <a:custGeom>
            <a:avLst/>
            <a:gdLst/>
            <a:ahLst/>
            <a:cxnLst/>
            <a:rect l="l" t="t" r="r" b="b"/>
            <a:pathLst>
              <a:path w="1582420" h="230504">
                <a:moveTo>
                  <a:pt x="0" y="230123"/>
                </a:moveTo>
                <a:lnTo>
                  <a:pt x="1581911" y="230123"/>
                </a:lnTo>
                <a:lnTo>
                  <a:pt x="1581911" y="0"/>
                </a:lnTo>
                <a:lnTo>
                  <a:pt x="0" y="0"/>
                </a:lnTo>
                <a:lnTo>
                  <a:pt x="0" y="230123"/>
                </a:lnTo>
                <a:close/>
              </a:path>
            </a:pathLst>
          </a:custGeom>
          <a:ln w="25908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536180" y="6022772"/>
            <a:ext cx="13220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Smoking Cessation</a:t>
            </a:r>
            <a:r>
              <a:rPr sz="900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000000"/>
                </a:solidFill>
                <a:latin typeface="Arial"/>
                <a:cs typeface="Arial"/>
              </a:rPr>
              <a:t>Clinic</a:t>
            </a:r>
            <a:endParaRPr sz="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20904" y="972744"/>
            <a:ext cx="7522344" cy="462280"/>
          </a:xfrm>
          <a:custGeom>
            <a:avLst/>
            <a:gdLst/>
            <a:ahLst/>
            <a:cxnLst/>
            <a:rect l="l" t="t" r="r" b="b"/>
            <a:pathLst>
              <a:path w="5171440" h="462280">
                <a:moveTo>
                  <a:pt x="0" y="461772"/>
                </a:moveTo>
                <a:lnTo>
                  <a:pt x="5170932" y="461772"/>
                </a:lnTo>
                <a:lnTo>
                  <a:pt x="5170932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79" name="object 79"/>
          <p:cNvSpPr txBox="1">
            <a:spLocks noGrp="1"/>
          </p:cNvSpPr>
          <p:nvPr>
            <p:ph type="title"/>
          </p:nvPr>
        </p:nvSpPr>
        <p:spPr>
          <a:xfrm>
            <a:off x="1125332" y="1010782"/>
            <a:ext cx="71782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>
                <a:solidFill>
                  <a:srgbClr val="000000"/>
                </a:solidFill>
              </a:rPr>
              <a:t>MULTISECTORAL </a:t>
            </a:r>
            <a:r>
              <a:rPr lang="en-US" sz="2400" spc="-30" dirty="0" smtClean="0">
                <a:solidFill>
                  <a:srgbClr val="000000"/>
                </a:solidFill>
              </a:rPr>
              <a:t>TASKFORCE </a:t>
            </a:r>
            <a:r>
              <a:rPr lang="en-US" sz="2400" spc="-5" dirty="0" smtClean="0">
                <a:solidFill>
                  <a:srgbClr val="000000"/>
                </a:solidFill>
              </a:rPr>
              <a:t>FOR</a:t>
            </a:r>
            <a:r>
              <a:rPr lang="en-US" sz="2400" spc="-25" dirty="0" smtClean="0">
                <a:solidFill>
                  <a:srgbClr val="000000"/>
                </a:solidFill>
              </a:rPr>
              <a:t> </a:t>
            </a:r>
            <a:r>
              <a:rPr lang="en-US" sz="2400" spc="-5" dirty="0" smtClean="0">
                <a:solidFill>
                  <a:srgbClr val="000000"/>
                </a:solidFill>
              </a:rPr>
              <a:t>HEALTH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638548" y="1415466"/>
            <a:ext cx="635" cy="327025"/>
          </a:xfrm>
          <a:custGeom>
            <a:avLst/>
            <a:gdLst/>
            <a:ahLst/>
            <a:cxnLst/>
            <a:rect l="l" t="t" r="r" b="b"/>
            <a:pathLst>
              <a:path w="635" h="327025">
                <a:moveTo>
                  <a:pt x="0" y="0"/>
                </a:moveTo>
                <a:lnTo>
                  <a:pt x="253" y="326898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246125" y="1741602"/>
            <a:ext cx="6765925" cy="0"/>
          </a:xfrm>
          <a:custGeom>
            <a:avLst/>
            <a:gdLst/>
            <a:ahLst/>
            <a:cxnLst/>
            <a:rect l="l" t="t" r="r" b="b"/>
            <a:pathLst>
              <a:path w="6765925">
                <a:moveTo>
                  <a:pt x="0" y="0"/>
                </a:moveTo>
                <a:lnTo>
                  <a:pt x="6765544" y="0"/>
                </a:lnTo>
              </a:path>
            </a:pathLst>
          </a:custGeom>
          <a:ln w="28956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64520" y="1724075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4893"/>
                </a:lnTo>
              </a:path>
            </a:pathLst>
          </a:custGeom>
          <a:ln w="29171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495676" y="1710360"/>
            <a:ext cx="0" cy="287655"/>
          </a:xfrm>
          <a:custGeom>
            <a:avLst/>
            <a:gdLst/>
            <a:ahLst/>
            <a:cxnLst/>
            <a:rect l="l" t="t" r="r" b="b"/>
            <a:pathLst>
              <a:path h="287655">
                <a:moveTo>
                  <a:pt x="0" y="0"/>
                </a:moveTo>
                <a:lnTo>
                  <a:pt x="0" y="287274"/>
                </a:lnTo>
              </a:path>
            </a:pathLst>
          </a:custGeom>
          <a:ln w="29209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787771" y="1722552"/>
            <a:ext cx="0" cy="294640"/>
          </a:xfrm>
          <a:custGeom>
            <a:avLst/>
            <a:gdLst/>
            <a:ahLst/>
            <a:cxnLst/>
            <a:rect l="l" t="t" r="r" b="b"/>
            <a:pathLst>
              <a:path h="294639">
                <a:moveTo>
                  <a:pt x="0" y="0"/>
                </a:moveTo>
                <a:lnTo>
                  <a:pt x="0" y="294132"/>
                </a:lnTo>
              </a:path>
            </a:pathLst>
          </a:custGeom>
          <a:ln w="29209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011288" y="1710360"/>
            <a:ext cx="0" cy="306705"/>
          </a:xfrm>
          <a:custGeom>
            <a:avLst/>
            <a:gdLst/>
            <a:ahLst/>
            <a:cxnLst/>
            <a:rect l="l" t="t" r="r" b="b"/>
            <a:pathLst>
              <a:path h="306705">
                <a:moveTo>
                  <a:pt x="0" y="0"/>
                </a:moveTo>
                <a:lnTo>
                  <a:pt x="0" y="306324"/>
                </a:lnTo>
              </a:path>
            </a:pathLst>
          </a:custGeom>
          <a:ln w="29209">
            <a:solidFill>
              <a:srgbClr val="3D789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79324" y="2018969"/>
            <a:ext cx="2033270" cy="923925"/>
          </a:xfrm>
          <a:custGeom>
            <a:avLst/>
            <a:gdLst/>
            <a:ahLst/>
            <a:cxnLst/>
            <a:rect l="l" t="t" r="r" b="b"/>
            <a:pathLst>
              <a:path w="2033270" h="923925">
                <a:moveTo>
                  <a:pt x="0" y="923544"/>
                </a:moveTo>
                <a:lnTo>
                  <a:pt x="2033016" y="923544"/>
                </a:lnTo>
                <a:lnTo>
                  <a:pt x="2033016" y="0"/>
                </a:lnTo>
                <a:lnTo>
                  <a:pt x="0" y="0"/>
                </a:lnTo>
                <a:lnTo>
                  <a:pt x="0" y="923544"/>
                </a:lnTo>
                <a:close/>
              </a:path>
            </a:pathLst>
          </a:custGeom>
          <a:solidFill>
            <a:srgbClr val="6DB66D"/>
          </a:solidFill>
        </p:spPr>
        <p:txBody>
          <a:bodyPr wrap="square" lIns="0" tIns="0" rIns="0" bIns="0" rtlCol="0"/>
          <a:lstStyle/>
          <a:p>
            <a:endParaRPr b="1" dirty="0">
              <a:solidFill>
                <a:srgbClr val="000000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79324" y="2018969"/>
            <a:ext cx="2033270" cy="923925"/>
          </a:xfrm>
          <a:custGeom>
            <a:avLst/>
            <a:gdLst/>
            <a:ahLst/>
            <a:cxnLst/>
            <a:rect l="l" t="t" r="r" b="b"/>
            <a:pathLst>
              <a:path w="2033270" h="923925">
                <a:moveTo>
                  <a:pt x="0" y="923544"/>
                </a:moveTo>
                <a:lnTo>
                  <a:pt x="2033016" y="923544"/>
                </a:lnTo>
                <a:lnTo>
                  <a:pt x="2033016" y="0"/>
                </a:lnTo>
                <a:lnTo>
                  <a:pt x="0" y="0"/>
                </a:lnTo>
                <a:lnTo>
                  <a:pt x="0" y="923544"/>
                </a:lnTo>
                <a:close/>
              </a:path>
            </a:pathLst>
          </a:custGeom>
          <a:ln w="25908">
            <a:solidFill>
              <a:srgbClr val="6DB66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82296" y="2089581"/>
            <a:ext cx="18275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Giving every</a:t>
            </a:r>
            <a:r>
              <a:rPr sz="1800" b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child  the best </a:t>
            </a:r>
            <a:r>
              <a:rPr sz="1800" b="1" dirty="0">
                <a:solidFill>
                  <a:srgbClr val="000000"/>
                </a:solidFill>
                <a:latin typeface="Arial"/>
                <a:cs typeface="Arial"/>
              </a:rPr>
              <a:t>start 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in  life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462276" y="1997634"/>
            <a:ext cx="2051685" cy="923925"/>
          </a:xfrm>
          <a:custGeom>
            <a:avLst/>
            <a:gdLst/>
            <a:ahLst/>
            <a:cxnLst/>
            <a:rect l="l" t="t" r="r" b="b"/>
            <a:pathLst>
              <a:path w="2051685" h="923925">
                <a:moveTo>
                  <a:pt x="0" y="923543"/>
                </a:moveTo>
                <a:lnTo>
                  <a:pt x="2051304" y="923543"/>
                </a:lnTo>
                <a:lnTo>
                  <a:pt x="2051304" y="0"/>
                </a:lnTo>
                <a:lnTo>
                  <a:pt x="0" y="0"/>
                </a:lnTo>
                <a:lnTo>
                  <a:pt x="0" y="92354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2462276" y="1997634"/>
            <a:ext cx="2051685" cy="923925"/>
          </a:xfrm>
          <a:custGeom>
            <a:avLst/>
            <a:gdLst/>
            <a:ahLst/>
            <a:cxnLst/>
            <a:rect l="l" t="t" r="r" b="b"/>
            <a:pathLst>
              <a:path w="2051685" h="923925">
                <a:moveTo>
                  <a:pt x="0" y="923543"/>
                </a:moveTo>
                <a:lnTo>
                  <a:pt x="2051304" y="923543"/>
                </a:lnTo>
                <a:lnTo>
                  <a:pt x="2051304" y="0"/>
                </a:lnTo>
                <a:lnTo>
                  <a:pt x="0" y="0"/>
                </a:lnTo>
                <a:lnTo>
                  <a:pt x="0" y="923543"/>
                </a:lnTo>
                <a:close/>
              </a:path>
            </a:pathLst>
          </a:custGeom>
          <a:ln w="25908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651252" y="2024380"/>
            <a:ext cx="151320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Improving  </a:t>
            </a:r>
            <a:r>
              <a:rPr sz="1800" b="1" spc="-10" dirty="0">
                <a:solidFill>
                  <a:srgbClr val="000000"/>
                </a:solidFill>
                <a:latin typeface="Arial"/>
                <a:cs typeface="Arial"/>
              </a:rPr>
              <a:t>Brunei’s</a:t>
            </a:r>
            <a:r>
              <a:rPr sz="1800" b="1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food  environment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761231" y="2016684"/>
            <a:ext cx="2051685" cy="923925"/>
          </a:xfrm>
          <a:custGeom>
            <a:avLst/>
            <a:gdLst/>
            <a:ahLst/>
            <a:cxnLst/>
            <a:rect l="l" t="t" r="r" b="b"/>
            <a:pathLst>
              <a:path w="2051684" h="923925">
                <a:moveTo>
                  <a:pt x="0" y="923543"/>
                </a:moveTo>
                <a:lnTo>
                  <a:pt x="2051303" y="923543"/>
                </a:lnTo>
                <a:lnTo>
                  <a:pt x="2051303" y="0"/>
                </a:lnTo>
                <a:lnTo>
                  <a:pt x="0" y="0"/>
                </a:lnTo>
                <a:lnTo>
                  <a:pt x="0" y="923543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892040" y="2044878"/>
            <a:ext cx="179133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marR="5080" indent="-2222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 smtClean="0">
                <a:solidFill>
                  <a:srgbClr val="000000"/>
                </a:solidFill>
                <a:latin typeface="Arial"/>
                <a:cs typeface="Arial"/>
              </a:rPr>
              <a:t>Supporting</a:t>
            </a:r>
            <a:r>
              <a:rPr lang="en-US"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spc="-5" dirty="0" smtClean="0">
                <a:solidFill>
                  <a:srgbClr val="000000"/>
                </a:solidFill>
                <a:latin typeface="Arial"/>
                <a:cs typeface="Arial"/>
              </a:rPr>
              <a:t>active</a:t>
            </a:r>
            <a:r>
              <a:rPr lang="en-US" sz="1800" b="1" spc="-5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1" spc="-5" dirty="0" smtClean="0">
                <a:solidFill>
                  <a:srgbClr val="000000"/>
                </a:solidFill>
                <a:latin typeface="Arial"/>
                <a:cs typeface="Arial"/>
              </a:rPr>
              <a:t>communities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999987" y="2016684"/>
            <a:ext cx="2051685" cy="923925"/>
          </a:xfrm>
          <a:custGeom>
            <a:avLst/>
            <a:gdLst/>
            <a:ahLst/>
            <a:cxnLst/>
            <a:rect l="l" t="t" r="r" b="b"/>
            <a:pathLst>
              <a:path w="2051684" h="923925">
                <a:moveTo>
                  <a:pt x="0" y="923543"/>
                </a:moveTo>
                <a:lnTo>
                  <a:pt x="2051303" y="923543"/>
                </a:lnTo>
                <a:lnTo>
                  <a:pt x="2051303" y="0"/>
                </a:lnTo>
                <a:lnTo>
                  <a:pt x="0" y="0"/>
                </a:lnTo>
                <a:lnTo>
                  <a:pt x="0" y="923543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532879" y="2044878"/>
            <a:ext cx="11656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marR="5080" indent="-5651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800" b="1" spc="-15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1800" b="1" spc="-15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ci</a:t>
            </a:r>
            <a:r>
              <a:rPr sz="1800" b="1" spc="-15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g  smoking</a:t>
            </a:r>
            <a:endParaRPr sz="1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sldNum" sz="quarter" idx="4294967295"/>
          </p:nvPr>
        </p:nvSpPr>
        <p:spPr>
          <a:xfrm>
            <a:off x="8964930" y="6867531"/>
            <a:ext cx="179070" cy="2789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spc="-5" dirty="0">
                <a:solidFill>
                  <a:srgbClr val="000000"/>
                </a:solidFill>
              </a:rPr>
              <a:t>6</a:t>
            </a:fld>
            <a:endParaRPr spc="-5" dirty="0">
              <a:solidFill>
                <a:srgbClr val="00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56848" y="5715533"/>
            <a:ext cx="1817312" cy="3908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2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53438586"/>
              </p:ext>
            </p:extLst>
          </p:nvPr>
        </p:nvGraphicFramePr>
        <p:xfrm>
          <a:off x="-1328570" y="0"/>
          <a:ext cx="1029506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7" y="5585665"/>
            <a:ext cx="1084075" cy="10840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68188" y="4346089"/>
            <a:ext cx="430306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81952" y="2529839"/>
            <a:ext cx="626131" cy="4564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34814" y="1434351"/>
            <a:ext cx="398240" cy="817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83422" y="1371598"/>
            <a:ext cx="389213" cy="8800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539255" y="2169456"/>
            <a:ext cx="571089" cy="6015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10835" y="3190537"/>
            <a:ext cx="564776" cy="3007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207162" y="4338692"/>
            <a:ext cx="516367" cy="73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24617" y="4473315"/>
            <a:ext cx="98346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Agriculture and food production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596" y="2794290"/>
            <a:ext cx="888015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Education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152" y="1857481"/>
            <a:ext cx="111628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Work environment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0966" y="1534622"/>
            <a:ext cx="223400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Living and working conditions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7146" y="2066741"/>
            <a:ext cx="121382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Unemployment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4617" y="3063110"/>
            <a:ext cx="121382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Water and sanitation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9363" y="3359722"/>
            <a:ext cx="82734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Health care services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2094" y="4687443"/>
            <a:ext cx="844616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Housing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02094" y="142320"/>
            <a:ext cx="3021981" cy="830997"/>
          </a:xfrm>
          <a:prstGeom prst="rect">
            <a:avLst/>
          </a:prstGeom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Socio-Ecological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Approach to Health</a:t>
            </a:r>
            <a:endParaRPr lang="en-US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72843" y="1137525"/>
            <a:ext cx="7935686" cy="7021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INISIATIF PILIHAN LEBIH SIHAT</a:t>
            </a:r>
            <a:endParaRPr lang="en-US" sz="3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405601" y="1968750"/>
            <a:ext cx="277586" cy="595994"/>
          </a:xfrm>
          <a:prstGeom prst="downArrow">
            <a:avLst/>
          </a:prstGeom>
          <a:solidFill>
            <a:schemeClr val="tx2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0257" y="2691200"/>
            <a:ext cx="2604407" cy="7143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Logo </a:t>
            </a:r>
            <a:r>
              <a:rPr lang="en-US" sz="21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Pilihan</a:t>
            </a:r>
            <a:r>
              <a:rPr lang="en-US" sz="21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1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Lebih</a:t>
            </a:r>
            <a:r>
              <a:rPr lang="en-US" sz="21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1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Sihat</a:t>
            </a:r>
            <a:endParaRPr lang="en-US" sz="21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4" y="3479634"/>
            <a:ext cx="1404137" cy="13675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own Arrow 11"/>
          <p:cNvSpPr/>
          <p:nvPr/>
        </p:nvSpPr>
        <p:spPr>
          <a:xfrm>
            <a:off x="4415035" y="1968750"/>
            <a:ext cx="277586" cy="913402"/>
          </a:xfrm>
          <a:prstGeom prst="downArrow">
            <a:avLst/>
          </a:prstGeom>
          <a:solidFill>
            <a:schemeClr val="tx2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85603" y="3048385"/>
            <a:ext cx="2604407" cy="7143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Pemasaran</a:t>
            </a:r>
            <a:endParaRPr lang="en-US" sz="3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54951" y="4623075"/>
            <a:ext cx="2604407" cy="7143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Program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Pasaraya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Sihat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61751" y="4614301"/>
            <a:ext cx="2358583" cy="7143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Jerayawara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/ Dialog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6" name="Plus 15"/>
          <p:cNvSpPr/>
          <p:nvPr/>
        </p:nvSpPr>
        <p:spPr>
          <a:xfrm>
            <a:off x="4385021" y="4801667"/>
            <a:ext cx="351065" cy="357185"/>
          </a:xfrm>
          <a:prstGeom prst="mathPlus">
            <a:avLst/>
          </a:prstGeom>
          <a:solidFill>
            <a:schemeClr val="tx2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2136030">
            <a:off x="3484765" y="3865398"/>
            <a:ext cx="277586" cy="595994"/>
          </a:xfrm>
          <a:prstGeom prst="downArrow">
            <a:avLst/>
          </a:prstGeom>
          <a:solidFill>
            <a:schemeClr val="tx2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 rot="19575845">
            <a:off x="5546996" y="3888050"/>
            <a:ext cx="277586" cy="595994"/>
          </a:xfrm>
          <a:prstGeom prst="downArrow">
            <a:avLst/>
          </a:prstGeom>
          <a:solidFill>
            <a:schemeClr val="tx2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7539854" y="2004462"/>
            <a:ext cx="277586" cy="595994"/>
          </a:xfrm>
          <a:prstGeom prst="downArrow">
            <a:avLst/>
          </a:prstGeom>
          <a:solidFill>
            <a:schemeClr val="tx2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62992" y="2744857"/>
            <a:ext cx="2604407" cy="71436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Penggredan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Pilihan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Lebih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Sihat</a:t>
            </a:r>
            <a:endParaRPr lang="en-US" sz="2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7568665" y="3538973"/>
            <a:ext cx="277586" cy="595994"/>
          </a:xfrm>
          <a:prstGeom prst="downArrow">
            <a:avLst/>
          </a:prstGeom>
          <a:solidFill>
            <a:schemeClr val="tx2"/>
          </a:solidFill>
          <a:ln w="1270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 err="1">
              <a:solidFill>
                <a:srgbClr val="004785"/>
              </a:solidFill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21333" y="4186047"/>
            <a:ext cx="1746066" cy="12938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675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Program </a:t>
            </a:r>
            <a:r>
              <a:rPr lang="en-US" sz="2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Restoran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Sihat</a:t>
            </a:r>
            <a:endParaRPr lang="en-US" sz="2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284" y="2501638"/>
            <a:ext cx="2916897" cy="2229427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ADVOKASI</a:t>
            </a:r>
          </a:p>
        </p:txBody>
      </p:sp>
      <p:sp>
        <p:nvSpPr>
          <p:cNvPr id="24" name="Oval 23"/>
          <p:cNvSpPr/>
          <p:nvPr/>
        </p:nvSpPr>
        <p:spPr>
          <a:xfrm>
            <a:off x="3057155" y="2422949"/>
            <a:ext cx="5910244" cy="2735903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PROMOSI</a:t>
            </a:r>
          </a:p>
        </p:txBody>
      </p:sp>
    </p:spTree>
    <p:extLst>
      <p:ext uri="{BB962C8B-B14F-4D97-AF65-F5344CB8AC3E}">
        <p14:creationId xmlns:p14="http://schemas.microsoft.com/office/powerpoint/2010/main" val="131908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alendar icon 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 flipH="1">
            <a:off x="5037822" y="-5740"/>
            <a:ext cx="5652489" cy="6863740"/>
            <a:chOff x="5973431" y="0"/>
            <a:chExt cx="6218569" cy="6858000"/>
          </a:xfrm>
        </p:grpSpPr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5973431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6539643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7103414" y="0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7669626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8799609" y="0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9365820" y="0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10495804" y="0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11062017" y="0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38"/>
            <p:cNvSpPr>
              <a:spLocks/>
            </p:cNvSpPr>
            <p:nvPr/>
          </p:nvSpPr>
          <p:spPr bwMode="auto">
            <a:xfrm>
              <a:off x="5973431" y="97866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39"/>
            <p:cNvSpPr>
              <a:spLocks/>
            </p:cNvSpPr>
            <p:nvPr/>
          </p:nvSpPr>
          <p:spPr bwMode="auto">
            <a:xfrm>
              <a:off x="7103415" y="981109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0"/>
            <p:cNvSpPr>
              <a:spLocks/>
            </p:cNvSpPr>
            <p:nvPr/>
          </p:nvSpPr>
          <p:spPr bwMode="auto">
            <a:xfrm>
              <a:off x="7669626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1"/>
            <p:cNvSpPr>
              <a:spLocks/>
            </p:cNvSpPr>
            <p:nvPr/>
          </p:nvSpPr>
          <p:spPr bwMode="auto">
            <a:xfrm>
              <a:off x="8235839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2"/>
            <p:cNvSpPr>
              <a:spLocks/>
            </p:cNvSpPr>
            <p:nvPr/>
          </p:nvSpPr>
          <p:spPr bwMode="auto">
            <a:xfrm>
              <a:off x="8799608" y="978669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3"/>
            <p:cNvSpPr>
              <a:spLocks/>
            </p:cNvSpPr>
            <p:nvPr/>
          </p:nvSpPr>
          <p:spPr bwMode="auto">
            <a:xfrm>
              <a:off x="9365821" y="981109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9932032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"/>
            <p:cNvSpPr>
              <a:spLocks/>
            </p:cNvSpPr>
            <p:nvPr/>
          </p:nvSpPr>
          <p:spPr bwMode="auto">
            <a:xfrm>
              <a:off x="11062017" y="978669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5973431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6539643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7103414" y="1957336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50"/>
            <p:cNvSpPr>
              <a:spLocks/>
            </p:cNvSpPr>
            <p:nvPr/>
          </p:nvSpPr>
          <p:spPr bwMode="auto">
            <a:xfrm>
              <a:off x="766962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8235839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9365820" y="1957336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53"/>
            <p:cNvSpPr>
              <a:spLocks/>
            </p:cNvSpPr>
            <p:nvPr/>
          </p:nvSpPr>
          <p:spPr bwMode="auto">
            <a:xfrm>
              <a:off x="9932032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10495805" y="1957336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55"/>
            <p:cNvSpPr>
              <a:spLocks/>
            </p:cNvSpPr>
            <p:nvPr/>
          </p:nvSpPr>
          <p:spPr bwMode="auto">
            <a:xfrm>
              <a:off x="11062016" y="1957336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0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0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58"/>
            <p:cNvSpPr>
              <a:spLocks/>
            </p:cNvSpPr>
            <p:nvPr/>
          </p:nvSpPr>
          <p:spPr bwMode="auto">
            <a:xfrm>
              <a:off x="5973431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2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59"/>
            <p:cNvSpPr>
              <a:spLocks/>
            </p:cNvSpPr>
            <p:nvPr/>
          </p:nvSpPr>
          <p:spPr bwMode="auto">
            <a:xfrm>
              <a:off x="653964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60"/>
            <p:cNvSpPr>
              <a:spLocks/>
            </p:cNvSpPr>
            <p:nvPr/>
          </p:nvSpPr>
          <p:spPr bwMode="auto">
            <a:xfrm>
              <a:off x="7103415" y="2936005"/>
              <a:ext cx="1132424" cy="981109"/>
            </a:xfrm>
            <a:custGeom>
              <a:avLst/>
              <a:gdLst>
                <a:gd name="T0" fmla="*/ 464 w 464"/>
                <a:gd name="T1" fmla="*/ 0 h 402"/>
                <a:gd name="T2" fmla="*/ 232 w 464"/>
                <a:gd name="T3" fmla="*/ 402 h 402"/>
                <a:gd name="T4" fmla="*/ 0 w 464"/>
                <a:gd name="T5" fmla="*/ 0 h 402"/>
                <a:gd name="T6" fmla="*/ 464 w 464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464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61"/>
            <p:cNvSpPr>
              <a:spLocks/>
            </p:cNvSpPr>
            <p:nvPr/>
          </p:nvSpPr>
          <p:spPr bwMode="auto">
            <a:xfrm>
              <a:off x="8235839" y="2936005"/>
              <a:ext cx="1129983" cy="981109"/>
            </a:xfrm>
            <a:custGeom>
              <a:avLst/>
              <a:gdLst>
                <a:gd name="T0" fmla="*/ 463 w 463"/>
                <a:gd name="T1" fmla="*/ 0 h 402"/>
                <a:gd name="T2" fmla="*/ 231 w 463"/>
                <a:gd name="T3" fmla="*/ 402 h 402"/>
                <a:gd name="T4" fmla="*/ 0 w 463"/>
                <a:gd name="T5" fmla="*/ 0 h 402"/>
                <a:gd name="T6" fmla="*/ 463 w 463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463" y="0"/>
                  </a:moveTo>
                  <a:lnTo>
                    <a:pt x="231" y="402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62"/>
            <p:cNvSpPr>
              <a:spLocks/>
            </p:cNvSpPr>
            <p:nvPr/>
          </p:nvSpPr>
          <p:spPr bwMode="auto">
            <a:xfrm>
              <a:off x="8799609" y="2936005"/>
              <a:ext cx="1132424" cy="981109"/>
            </a:xfrm>
            <a:custGeom>
              <a:avLst/>
              <a:gdLst>
                <a:gd name="T0" fmla="*/ 0 w 464"/>
                <a:gd name="T1" fmla="*/ 402 h 402"/>
                <a:gd name="T2" fmla="*/ 232 w 464"/>
                <a:gd name="T3" fmla="*/ 0 h 402"/>
                <a:gd name="T4" fmla="*/ 464 w 464"/>
                <a:gd name="T5" fmla="*/ 402 h 402"/>
                <a:gd name="T6" fmla="*/ 0 w 464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2">
                  <a:moveTo>
                    <a:pt x="0" y="402"/>
                  </a:moveTo>
                  <a:lnTo>
                    <a:pt x="232" y="0"/>
                  </a:lnTo>
                  <a:lnTo>
                    <a:pt x="464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63"/>
            <p:cNvSpPr>
              <a:spLocks/>
            </p:cNvSpPr>
            <p:nvPr/>
          </p:nvSpPr>
          <p:spPr bwMode="auto">
            <a:xfrm>
              <a:off x="9932033" y="2936005"/>
              <a:ext cx="1129983" cy="981109"/>
            </a:xfrm>
            <a:custGeom>
              <a:avLst/>
              <a:gdLst>
                <a:gd name="T0" fmla="*/ 0 w 463"/>
                <a:gd name="T1" fmla="*/ 402 h 402"/>
                <a:gd name="T2" fmla="*/ 231 w 463"/>
                <a:gd name="T3" fmla="*/ 0 h 402"/>
                <a:gd name="T4" fmla="*/ 463 w 463"/>
                <a:gd name="T5" fmla="*/ 402 h 402"/>
                <a:gd name="T6" fmla="*/ 0 w 463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2">
                  <a:moveTo>
                    <a:pt x="0" y="402"/>
                  </a:moveTo>
                  <a:lnTo>
                    <a:pt x="231" y="0"/>
                  </a:lnTo>
                  <a:lnTo>
                    <a:pt x="463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64"/>
            <p:cNvSpPr>
              <a:spLocks/>
            </p:cNvSpPr>
            <p:nvPr/>
          </p:nvSpPr>
          <p:spPr bwMode="auto">
            <a:xfrm>
              <a:off x="10495805" y="2936005"/>
              <a:ext cx="1127543" cy="981109"/>
            </a:xfrm>
            <a:custGeom>
              <a:avLst/>
              <a:gdLst>
                <a:gd name="T0" fmla="*/ 462 w 462"/>
                <a:gd name="T1" fmla="*/ 0 h 402"/>
                <a:gd name="T2" fmla="*/ 232 w 462"/>
                <a:gd name="T3" fmla="*/ 402 h 402"/>
                <a:gd name="T4" fmla="*/ 0 w 462"/>
                <a:gd name="T5" fmla="*/ 0 h 402"/>
                <a:gd name="T6" fmla="*/ 462 w 462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2">
                  <a:moveTo>
                    <a:pt x="462" y="0"/>
                  </a:moveTo>
                  <a:lnTo>
                    <a:pt x="232" y="402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66"/>
            <p:cNvSpPr>
              <a:spLocks/>
            </p:cNvSpPr>
            <p:nvPr/>
          </p:nvSpPr>
          <p:spPr bwMode="auto">
            <a:xfrm>
              <a:off x="6539643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1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1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67"/>
            <p:cNvSpPr>
              <a:spLocks/>
            </p:cNvSpPr>
            <p:nvPr/>
          </p:nvSpPr>
          <p:spPr bwMode="auto">
            <a:xfrm>
              <a:off x="7103415" y="3917114"/>
              <a:ext cx="1132424" cy="983550"/>
            </a:xfrm>
            <a:custGeom>
              <a:avLst/>
              <a:gdLst>
                <a:gd name="T0" fmla="*/ 0 w 464"/>
                <a:gd name="T1" fmla="*/ 403 h 403"/>
                <a:gd name="T2" fmla="*/ 232 w 464"/>
                <a:gd name="T3" fmla="*/ 0 h 403"/>
                <a:gd name="T4" fmla="*/ 464 w 464"/>
                <a:gd name="T5" fmla="*/ 403 h 403"/>
                <a:gd name="T6" fmla="*/ 0 w 464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0" y="403"/>
                  </a:moveTo>
                  <a:lnTo>
                    <a:pt x="232" y="0"/>
                  </a:lnTo>
                  <a:lnTo>
                    <a:pt x="464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766962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2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8235839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1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1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70"/>
            <p:cNvSpPr>
              <a:spLocks/>
            </p:cNvSpPr>
            <p:nvPr/>
          </p:nvSpPr>
          <p:spPr bwMode="auto">
            <a:xfrm>
              <a:off x="8799609" y="3917114"/>
              <a:ext cx="1132424" cy="983550"/>
            </a:xfrm>
            <a:custGeom>
              <a:avLst/>
              <a:gdLst>
                <a:gd name="T0" fmla="*/ 464 w 464"/>
                <a:gd name="T1" fmla="*/ 0 h 403"/>
                <a:gd name="T2" fmla="*/ 232 w 464"/>
                <a:gd name="T3" fmla="*/ 403 h 403"/>
                <a:gd name="T4" fmla="*/ 0 w 464"/>
                <a:gd name="T5" fmla="*/ 0 h 403"/>
                <a:gd name="T6" fmla="*/ 464 w 464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3">
                  <a:moveTo>
                    <a:pt x="464" y="0"/>
                  </a:moveTo>
                  <a:lnTo>
                    <a:pt x="232" y="403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9365821" y="3917114"/>
              <a:ext cx="1129983" cy="983550"/>
            </a:xfrm>
            <a:custGeom>
              <a:avLst/>
              <a:gdLst>
                <a:gd name="T0" fmla="*/ 0 w 463"/>
                <a:gd name="T1" fmla="*/ 403 h 403"/>
                <a:gd name="T2" fmla="*/ 232 w 463"/>
                <a:gd name="T3" fmla="*/ 0 h 403"/>
                <a:gd name="T4" fmla="*/ 463 w 463"/>
                <a:gd name="T5" fmla="*/ 403 h 403"/>
                <a:gd name="T6" fmla="*/ 0 w 463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0" y="403"/>
                  </a:moveTo>
                  <a:lnTo>
                    <a:pt x="232" y="0"/>
                  </a:lnTo>
                  <a:lnTo>
                    <a:pt x="463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72"/>
            <p:cNvSpPr>
              <a:spLocks/>
            </p:cNvSpPr>
            <p:nvPr/>
          </p:nvSpPr>
          <p:spPr bwMode="auto">
            <a:xfrm>
              <a:off x="10495805" y="3917114"/>
              <a:ext cx="1127543" cy="983550"/>
            </a:xfrm>
            <a:custGeom>
              <a:avLst/>
              <a:gdLst>
                <a:gd name="T0" fmla="*/ 0 w 462"/>
                <a:gd name="T1" fmla="*/ 403 h 403"/>
                <a:gd name="T2" fmla="*/ 232 w 462"/>
                <a:gd name="T3" fmla="*/ 0 h 403"/>
                <a:gd name="T4" fmla="*/ 462 w 462"/>
                <a:gd name="T5" fmla="*/ 403 h 403"/>
                <a:gd name="T6" fmla="*/ 0 w 462"/>
                <a:gd name="T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3">
                  <a:moveTo>
                    <a:pt x="0" y="403"/>
                  </a:moveTo>
                  <a:lnTo>
                    <a:pt x="232" y="0"/>
                  </a:lnTo>
                  <a:lnTo>
                    <a:pt x="462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73"/>
            <p:cNvSpPr>
              <a:spLocks/>
            </p:cNvSpPr>
            <p:nvPr/>
          </p:nvSpPr>
          <p:spPr bwMode="auto">
            <a:xfrm>
              <a:off x="11062017" y="3917114"/>
              <a:ext cx="1129983" cy="983550"/>
            </a:xfrm>
            <a:custGeom>
              <a:avLst/>
              <a:gdLst>
                <a:gd name="T0" fmla="*/ 463 w 463"/>
                <a:gd name="T1" fmla="*/ 0 h 403"/>
                <a:gd name="T2" fmla="*/ 230 w 463"/>
                <a:gd name="T3" fmla="*/ 403 h 403"/>
                <a:gd name="T4" fmla="*/ 0 w 463"/>
                <a:gd name="T5" fmla="*/ 0 h 403"/>
                <a:gd name="T6" fmla="*/ 463 w 463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3">
                  <a:moveTo>
                    <a:pt x="463" y="0"/>
                  </a:moveTo>
                  <a:lnTo>
                    <a:pt x="230" y="403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 userDrawn="1"/>
          </p:nvSpPr>
          <p:spPr bwMode="auto">
            <a:xfrm>
              <a:off x="597343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653964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766962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8235839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9365821" y="4900662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9932033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10495805" y="4900662"/>
              <a:ext cx="1127543" cy="978669"/>
            </a:xfrm>
            <a:custGeom>
              <a:avLst/>
              <a:gdLst>
                <a:gd name="T0" fmla="*/ 462 w 462"/>
                <a:gd name="T1" fmla="*/ 0 h 401"/>
                <a:gd name="T2" fmla="*/ 232 w 462"/>
                <a:gd name="T3" fmla="*/ 401 h 401"/>
                <a:gd name="T4" fmla="*/ 0 w 462"/>
                <a:gd name="T5" fmla="*/ 0 h 401"/>
                <a:gd name="T6" fmla="*/ 462 w 462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462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11062017" y="4900662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0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0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6539643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1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1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7103415" y="5879331"/>
              <a:ext cx="1132424" cy="978669"/>
            </a:xfrm>
            <a:custGeom>
              <a:avLst/>
              <a:gdLst>
                <a:gd name="T0" fmla="*/ 0 w 464"/>
                <a:gd name="T1" fmla="*/ 401 h 401"/>
                <a:gd name="T2" fmla="*/ 232 w 464"/>
                <a:gd name="T3" fmla="*/ 0 h 401"/>
                <a:gd name="T4" fmla="*/ 464 w 464"/>
                <a:gd name="T5" fmla="*/ 401 h 401"/>
                <a:gd name="T6" fmla="*/ 0 w 464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0" y="401"/>
                  </a:moveTo>
                  <a:lnTo>
                    <a:pt x="232" y="0"/>
                  </a:lnTo>
                  <a:lnTo>
                    <a:pt x="464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7669627" y="5879331"/>
              <a:ext cx="1129983" cy="978669"/>
            </a:xfrm>
            <a:custGeom>
              <a:avLst/>
              <a:gdLst>
                <a:gd name="T0" fmla="*/ 463 w 463"/>
                <a:gd name="T1" fmla="*/ 0 h 401"/>
                <a:gd name="T2" fmla="*/ 232 w 463"/>
                <a:gd name="T3" fmla="*/ 401 h 401"/>
                <a:gd name="T4" fmla="*/ 0 w 463"/>
                <a:gd name="T5" fmla="*/ 0 h 401"/>
                <a:gd name="T6" fmla="*/ 463 w 463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463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8235839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1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1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8799609" y="5879331"/>
              <a:ext cx="1132424" cy="978669"/>
            </a:xfrm>
            <a:custGeom>
              <a:avLst/>
              <a:gdLst>
                <a:gd name="T0" fmla="*/ 464 w 464"/>
                <a:gd name="T1" fmla="*/ 0 h 401"/>
                <a:gd name="T2" fmla="*/ 232 w 464"/>
                <a:gd name="T3" fmla="*/ 401 h 401"/>
                <a:gd name="T4" fmla="*/ 0 w 464"/>
                <a:gd name="T5" fmla="*/ 0 h 401"/>
                <a:gd name="T6" fmla="*/ 464 w 464"/>
                <a:gd name="T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401">
                  <a:moveTo>
                    <a:pt x="464" y="0"/>
                  </a:moveTo>
                  <a:lnTo>
                    <a:pt x="232" y="401"/>
                  </a:lnTo>
                  <a:lnTo>
                    <a:pt x="0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9365821" y="5879331"/>
              <a:ext cx="1129983" cy="978669"/>
            </a:xfrm>
            <a:custGeom>
              <a:avLst/>
              <a:gdLst>
                <a:gd name="T0" fmla="*/ 0 w 463"/>
                <a:gd name="T1" fmla="*/ 401 h 401"/>
                <a:gd name="T2" fmla="*/ 232 w 463"/>
                <a:gd name="T3" fmla="*/ 0 h 401"/>
                <a:gd name="T4" fmla="*/ 463 w 463"/>
                <a:gd name="T5" fmla="*/ 401 h 401"/>
                <a:gd name="T6" fmla="*/ 0 w 463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3" h="401">
                  <a:moveTo>
                    <a:pt x="0" y="401"/>
                  </a:moveTo>
                  <a:lnTo>
                    <a:pt x="232" y="0"/>
                  </a:lnTo>
                  <a:lnTo>
                    <a:pt x="463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10495805" y="5879331"/>
              <a:ext cx="1127543" cy="978669"/>
            </a:xfrm>
            <a:custGeom>
              <a:avLst/>
              <a:gdLst>
                <a:gd name="T0" fmla="*/ 0 w 462"/>
                <a:gd name="T1" fmla="*/ 401 h 401"/>
                <a:gd name="T2" fmla="*/ 232 w 462"/>
                <a:gd name="T3" fmla="*/ 0 h 401"/>
                <a:gd name="T4" fmla="*/ 462 w 462"/>
                <a:gd name="T5" fmla="*/ 401 h 401"/>
                <a:gd name="T6" fmla="*/ 0 w 462"/>
                <a:gd name="T7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401">
                  <a:moveTo>
                    <a:pt x="0" y="401"/>
                  </a:moveTo>
                  <a:lnTo>
                    <a:pt x="232" y="0"/>
                  </a:lnTo>
                  <a:lnTo>
                    <a:pt x="462" y="401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solidFill>
                  <a:prstClr val="black"/>
                </a:solidFill>
              </a:endParaRPr>
            </a:p>
          </p:txBody>
        </p:sp>
      </p:grpSp>
      <p:sp>
        <p:nvSpPr>
          <p:cNvPr id="62" name="Title 1"/>
          <p:cNvSpPr txBox="1">
            <a:spLocks/>
          </p:cNvSpPr>
          <p:nvPr/>
        </p:nvSpPr>
        <p:spPr>
          <a:xfrm>
            <a:off x="245189" y="255437"/>
            <a:ext cx="7255205" cy="6234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ms-BN" sz="3600" b="1" dirty="0" smtClean="0">
                <a:solidFill>
                  <a:srgbClr val="C00000"/>
                </a:solidFill>
              </a:rPr>
              <a:t>INISIATIF PILIHAN LEBIH SIHAT</a:t>
            </a:r>
            <a:endParaRPr lang="ms-BN" sz="3600" b="1" dirty="0">
              <a:solidFill>
                <a:srgbClr val="C00000"/>
              </a:solidFill>
            </a:endParaRPr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329693" y="1232391"/>
            <a:ext cx="8342765" cy="1861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Matlamat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en-US" sz="2400" dirty="0" err="1" smtClean="0"/>
              <a:t>Mewujudkan</a:t>
            </a:r>
            <a:r>
              <a:rPr lang="en-US" sz="2400" dirty="0" smtClean="0"/>
              <a:t> </a:t>
            </a:r>
            <a:r>
              <a:rPr lang="en-US" sz="2400" dirty="0" err="1" smtClean="0"/>
              <a:t>persekitaran</a:t>
            </a:r>
            <a:r>
              <a:rPr lang="en-US" sz="2400" dirty="0" smtClean="0"/>
              <a:t> </a:t>
            </a:r>
            <a:r>
              <a:rPr lang="en-US" sz="2400" dirty="0" err="1" smtClean="0"/>
              <a:t>pasaran</a:t>
            </a:r>
            <a:r>
              <a:rPr lang="en-US" sz="2400" dirty="0" smtClean="0"/>
              <a:t> </a:t>
            </a:r>
            <a:r>
              <a:rPr lang="en-US" sz="2400" dirty="0" err="1" smtClean="0"/>
              <a:t>tempatan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kondusif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menyokong</a:t>
            </a:r>
            <a:r>
              <a:rPr lang="en-US" sz="2400" dirty="0" smtClean="0"/>
              <a:t> </a:t>
            </a:r>
            <a:r>
              <a:rPr lang="en-US" sz="2400" dirty="0" err="1" smtClean="0"/>
              <a:t>amalan</a:t>
            </a:r>
            <a:r>
              <a:rPr lang="en-US" sz="2400" dirty="0" smtClean="0"/>
              <a:t> </a:t>
            </a:r>
            <a:r>
              <a:rPr lang="en-US" sz="2400" dirty="0" err="1" smtClean="0"/>
              <a:t>pilihan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lebih</a:t>
            </a:r>
            <a:r>
              <a:rPr lang="en-US" sz="2400" dirty="0" smtClean="0"/>
              <a:t> </a:t>
            </a:r>
            <a:r>
              <a:rPr lang="en-US" sz="2400" dirty="0" err="1" smtClean="0"/>
              <a:t>sihat</a:t>
            </a:r>
            <a:endParaRPr lang="en-US" sz="2400" dirty="0" smtClean="0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368299" y="3325091"/>
            <a:ext cx="8342765" cy="3301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Objektif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 smtClean="0"/>
              <a:t>Peningkatan</a:t>
            </a:r>
            <a:r>
              <a:rPr lang="en-US" sz="2400" dirty="0" smtClean="0"/>
              <a:t> </a:t>
            </a:r>
            <a:r>
              <a:rPr lang="en-US" sz="2400" dirty="0" err="1" smtClean="0"/>
              <a:t>sebanyak</a:t>
            </a:r>
            <a:r>
              <a:rPr lang="en-US" sz="2400" dirty="0" smtClean="0"/>
              <a:t> </a:t>
            </a:r>
            <a:r>
              <a:rPr lang="en-US" sz="2400" b="1" dirty="0" smtClean="0"/>
              <a:t>10%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</a:t>
            </a:r>
            <a:r>
              <a:rPr lang="en-US" sz="2400" dirty="0" err="1" smtClean="0"/>
              <a:t>produk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minuman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logo </a:t>
            </a:r>
            <a:r>
              <a:rPr lang="en-US" sz="2400" dirty="0" err="1" smtClean="0"/>
              <a:t>pilihan</a:t>
            </a:r>
            <a:r>
              <a:rPr lang="en-US" sz="2400" dirty="0" smtClean="0"/>
              <a:t> </a:t>
            </a:r>
            <a:r>
              <a:rPr lang="en-US" sz="2400" dirty="0" err="1" smtClean="0"/>
              <a:t>sihat</a:t>
            </a:r>
            <a:r>
              <a:rPr lang="en-US" sz="2400" dirty="0" smtClean="0"/>
              <a:t> </a:t>
            </a:r>
            <a:r>
              <a:rPr lang="en-US" sz="2400" dirty="0" err="1" smtClean="0"/>
              <a:t>menjelang</a:t>
            </a:r>
            <a:r>
              <a:rPr lang="en-US" sz="2400" dirty="0" smtClean="0"/>
              <a:t> </a:t>
            </a:r>
            <a:r>
              <a:rPr lang="en-US" sz="2400" dirty="0" err="1" smtClean="0"/>
              <a:t>akhir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2018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 smtClean="0"/>
              <a:t>Peningkatan</a:t>
            </a:r>
            <a:r>
              <a:rPr lang="en-US" sz="2400" dirty="0" smtClean="0"/>
              <a:t> </a:t>
            </a:r>
            <a:r>
              <a:rPr lang="en-US" sz="2400" dirty="0" err="1" smtClean="0"/>
              <a:t>sebanyak</a:t>
            </a:r>
            <a:r>
              <a:rPr lang="en-US" sz="2400" dirty="0" smtClean="0"/>
              <a:t> </a:t>
            </a:r>
            <a:r>
              <a:rPr lang="en-US" sz="2400" b="1" dirty="0" smtClean="0"/>
              <a:t>20%</a:t>
            </a:r>
            <a:r>
              <a:rPr lang="en-US" sz="2400" dirty="0" smtClean="0"/>
              <a:t> </a:t>
            </a:r>
            <a:r>
              <a:rPr lang="en-US" sz="2400" dirty="0" err="1" smtClean="0"/>
              <a:t>pengguna</a:t>
            </a:r>
            <a:r>
              <a:rPr lang="en-US" sz="2400" dirty="0" smtClean="0"/>
              <a:t> </a:t>
            </a:r>
            <a:r>
              <a:rPr lang="en-US" sz="2400" dirty="0" err="1" smtClean="0"/>
              <a:t>membaca</a:t>
            </a:r>
            <a:r>
              <a:rPr lang="en-US" sz="2400" dirty="0" smtClean="0"/>
              <a:t> label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memilih</a:t>
            </a:r>
            <a:r>
              <a:rPr lang="en-US" sz="2400" dirty="0" smtClean="0"/>
              <a:t> </a:t>
            </a:r>
            <a:r>
              <a:rPr lang="en-US" sz="2400" dirty="0" err="1" smtClean="0"/>
              <a:t>produk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</a:t>
            </a:r>
            <a:r>
              <a:rPr lang="en-US" sz="2400" dirty="0" err="1" smtClean="0"/>
              <a:t>lebih</a:t>
            </a:r>
            <a:r>
              <a:rPr lang="en-US" sz="2400" dirty="0" smtClean="0"/>
              <a:t> </a:t>
            </a:r>
            <a:r>
              <a:rPr lang="en-US" sz="2400" dirty="0" err="1" smtClean="0"/>
              <a:t>sihat</a:t>
            </a:r>
            <a:r>
              <a:rPr lang="en-US" sz="2400" dirty="0" smtClean="0"/>
              <a:t> </a:t>
            </a:r>
            <a:r>
              <a:rPr lang="en-US" sz="2400" dirty="0" err="1" smtClean="0"/>
              <a:t>menjelang</a:t>
            </a:r>
            <a:r>
              <a:rPr lang="en-US" sz="2400" dirty="0" smtClean="0"/>
              <a:t> </a:t>
            </a:r>
            <a:r>
              <a:rPr lang="en-US" sz="2400" dirty="0" err="1" smtClean="0"/>
              <a:t>akhir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2018</a:t>
            </a:r>
            <a:endParaRPr lang="en-US" sz="2400" dirty="0"/>
          </a:p>
        </p:txBody>
      </p:sp>
      <p:pic>
        <p:nvPicPr>
          <p:cNvPr id="64" name="Picture 6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91" y1="13378" x2="68161" y2="77090"/>
                        <a14:foregroundMark x1="21824" y1="30936" x2="43647" y2="80769"/>
                        <a14:foregroundMark x1="67713" y1="40803" x2="67713" y2="40803"/>
                        <a14:foregroundMark x1="49776" y1="19064" x2="71001" y2="31605"/>
                        <a14:foregroundMark x1="24066" y1="43980" x2="15695" y2="61538"/>
                        <a14:foregroundMark x1="40359" y1="85284" x2="65919" y2="82776"/>
                        <a14:foregroundMark x1="62631" y1="81438" x2="74290" y2="66555"/>
                        <a14:foregroundMark x1="77728" y1="64047" x2="79372" y2="38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95" y="15876"/>
            <a:ext cx="1499226" cy="1318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2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Komplet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698A12"/>
      </a:accent1>
      <a:accent2>
        <a:srgbClr val="2872A1"/>
      </a:accent2>
      <a:accent3>
        <a:srgbClr val="EA6C00"/>
      </a:accent3>
      <a:accent4>
        <a:srgbClr val="C91719"/>
      </a:accent4>
      <a:accent5>
        <a:srgbClr val="803066"/>
      </a:accent5>
      <a:accent6>
        <a:srgbClr val="2B7C78"/>
      </a:accent6>
      <a:hlink>
        <a:srgbClr val="A05024"/>
      </a:hlink>
      <a:folHlink>
        <a:srgbClr val="FEC037"/>
      </a:folHlink>
    </a:clrScheme>
    <a:fontScheme name="Custom 3">
      <a:majorFont>
        <a:latin typeface="Ralewa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Komplet">
      <a:dk1>
        <a:sysClr val="windowText" lastClr="000000"/>
      </a:dk1>
      <a:lt1>
        <a:sysClr val="window" lastClr="FFFFFF"/>
      </a:lt1>
      <a:dk2>
        <a:srgbClr val="3A3838"/>
      </a:dk2>
      <a:lt2>
        <a:srgbClr val="A5A5A5"/>
      </a:lt2>
      <a:accent1>
        <a:srgbClr val="698A12"/>
      </a:accent1>
      <a:accent2>
        <a:srgbClr val="2872A1"/>
      </a:accent2>
      <a:accent3>
        <a:srgbClr val="EA6C00"/>
      </a:accent3>
      <a:accent4>
        <a:srgbClr val="C91719"/>
      </a:accent4>
      <a:accent5>
        <a:srgbClr val="803066"/>
      </a:accent5>
      <a:accent6>
        <a:srgbClr val="2B7C78"/>
      </a:accent6>
      <a:hlink>
        <a:srgbClr val="A05024"/>
      </a:hlink>
      <a:folHlink>
        <a:srgbClr val="FEC037"/>
      </a:folHlink>
    </a:clrScheme>
    <a:fontScheme name="Custom 3">
      <a:majorFont>
        <a:latin typeface="Raleway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DL_Lib_2010_A4">
  <a:themeElements>
    <a:clrScheme name="ADL Color Theme">
      <a:dk1>
        <a:srgbClr val="004785"/>
      </a:dk1>
      <a:lt1>
        <a:sysClr val="window" lastClr="FFFFFF"/>
      </a:lt1>
      <a:dk2>
        <a:srgbClr val="004785"/>
      </a:dk2>
      <a:lt2>
        <a:srgbClr val="808080"/>
      </a:lt2>
      <a:accent1>
        <a:srgbClr val="004785"/>
      </a:accent1>
      <a:accent2>
        <a:srgbClr val="C0D8E6"/>
      </a:accent2>
      <a:accent3>
        <a:srgbClr val="C0C0C0"/>
      </a:accent3>
      <a:accent4>
        <a:srgbClr val="6EA5C4"/>
      </a:accent4>
      <a:accent5>
        <a:srgbClr val="FFED9F"/>
      </a:accent5>
      <a:accent6>
        <a:srgbClr val="FFCC00"/>
      </a:accent6>
      <a:hlink>
        <a:srgbClr val="6EA5C4"/>
      </a:hlink>
      <a:folHlink>
        <a:srgbClr val="3E789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969696"/>
          </a:solidFill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12700">
          <a:noFill/>
        </a:ln>
      </a:spPr>
      <a:bodyPr wrap="square" rtlCol="0">
        <a:spAutoFit/>
      </a:bodyPr>
      <a:lstStyle>
        <a:defPPr>
          <a:defRPr sz="14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Custom Color 1">
      <a:srgbClr val="3E7898"/>
    </a:custClr>
    <a:custClr name="Custom Color 2">
      <a:srgbClr val="000000"/>
    </a:custClr>
    <a:custClr name="Custom Color 3">
      <a:srgbClr val="4D4D4D"/>
    </a:custClr>
    <a:custClr name="Custom Color 4">
      <a:srgbClr val="969696"/>
    </a:custClr>
    <a:custClr name="Custom Color 5">
      <a:srgbClr val="EAEAEA"/>
    </a:custClr>
    <a:custClr name="Custom Color 6">
      <a:srgbClr val="6EB66E"/>
    </a:custClr>
    <a:custClr name="Custom Color 7">
      <a:srgbClr val="CC0000"/>
    </a:custClr>
  </a:custClrLst>
  <a:extLst>
    <a:ext uri="{05A4C25C-085E-4340-85A3-A5531E510DB2}">
      <thm15:themeFamily xmlns:thm15="http://schemas.microsoft.com/office/thememl/2012/main" name="20140704 Penggerak Template Library - V2 [Compatibility Mode]" id="{C797E0DF-15BE-47F5-B31F-FDA90443CC6C}" vid="{4B6814C3-4B62-4EE1-9D84-F45FA1D5C250}"/>
    </a:ext>
  </a:extLst>
</a:theme>
</file>

<file path=ppt/theme/theme4.xml><?xml version="1.0" encoding="utf-8"?>
<a:theme xmlns:a="http://schemas.openxmlformats.org/drawingml/2006/main" name="2_ADL_Lib_2010_A4">
  <a:themeElements>
    <a:clrScheme name="ADL Color Theme">
      <a:dk1>
        <a:srgbClr val="004785"/>
      </a:dk1>
      <a:lt1>
        <a:sysClr val="window" lastClr="FFFFFF"/>
      </a:lt1>
      <a:dk2>
        <a:srgbClr val="004785"/>
      </a:dk2>
      <a:lt2>
        <a:srgbClr val="808080"/>
      </a:lt2>
      <a:accent1>
        <a:srgbClr val="004785"/>
      </a:accent1>
      <a:accent2>
        <a:srgbClr val="C0D8E6"/>
      </a:accent2>
      <a:accent3>
        <a:srgbClr val="C0C0C0"/>
      </a:accent3>
      <a:accent4>
        <a:srgbClr val="6EA5C4"/>
      </a:accent4>
      <a:accent5>
        <a:srgbClr val="FFED9F"/>
      </a:accent5>
      <a:accent6>
        <a:srgbClr val="FFCC00"/>
      </a:accent6>
      <a:hlink>
        <a:srgbClr val="6EA5C4"/>
      </a:hlink>
      <a:folHlink>
        <a:srgbClr val="3E789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969696"/>
          </a:solidFill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12700">
          <a:noFill/>
        </a:ln>
      </a:spPr>
      <a:bodyPr wrap="square" rtlCol="0">
        <a:spAutoFit/>
      </a:bodyPr>
      <a:lstStyle>
        <a:defPPr>
          <a:defRPr sz="14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Custom Color 1">
      <a:srgbClr val="3E7898"/>
    </a:custClr>
    <a:custClr name="Custom Color 2">
      <a:srgbClr val="000000"/>
    </a:custClr>
    <a:custClr name="Custom Color 3">
      <a:srgbClr val="4D4D4D"/>
    </a:custClr>
    <a:custClr name="Custom Color 4">
      <a:srgbClr val="969696"/>
    </a:custClr>
    <a:custClr name="Custom Color 5">
      <a:srgbClr val="EAEAEA"/>
    </a:custClr>
    <a:custClr name="Custom Color 6">
      <a:srgbClr val="6EB66E"/>
    </a:custClr>
    <a:custClr name="Custom Color 7">
      <a:srgbClr val="CC0000"/>
    </a:custClr>
  </a:custClrLst>
  <a:extLst>
    <a:ext uri="{05A4C25C-085E-4340-85A3-A5531E510DB2}">
      <thm15:themeFamily xmlns:thm15="http://schemas.microsoft.com/office/thememl/2012/main" name="20140704 Penggerak Template Library - V2 [Compatibility Mode]" id="{C797E0DF-15BE-47F5-B31F-FDA90443CC6C}" vid="{4B6814C3-4B62-4EE1-9D84-F45FA1D5C250}"/>
    </a:ext>
  </a:extLst>
</a:theme>
</file>

<file path=ppt/theme/theme5.xml><?xml version="1.0" encoding="utf-8"?>
<a:theme xmlns:a="http://schemas.openxmlformats.org/drawingml/2006/main" name="3_ADL_Lib_2010_A4">
  <a:themeElements>
    <a:clrScheme name="ADL Color Theme">
      <a:dk1>
        <a:srgbClr val="004785"/>
      </a:dk1>
      <a:lt1>
        <a:sysClr val="window" lastClr="FFFFFF"/>
      </a:lt1>
      <a:dk2>
        <a:srgbClr val="004785"/>
      </a:dk2>
      <a:lt2>
        <a:srgbClr val="808080"/>
      </a:lt2>
      <a:accent1>
        <a:srgbClr val="004785"/>
      </a:accent1>
      <a:accent2>
        <a:srgbClr val="C0D8E6"/>
      </a:accent2>
      <a:accent3>
        <a:srgbClr val="C0C0C0"/>
      </a:accent3>
      <a:accent4>
        <a:srgbClr val="6EA5C4"/>
      </a:accent4>
      <a:accent5>
        <a:srgbClr val="FFED9F"/>
      </a:accent5>
      <a:accent6>
        <a:srgbClr val="FFCC00"/>
      </a:accent6>
      <a:hlink>
        <a:srgbClr val="6EA5C4"/>
      </a:hlink>
      <a:folHlink>
        <a:srgbClr val="3E789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969696"/>
          </a:solidFill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12700">
          <a:noFill/>
        </a:ln>
      </a:spPr>
      <a:bodyPr wrap="square" rtlCol="0">
        <a:spAutoFit/>
      </a:bodyPr>
      <a:lstStyle>
        <a:defPPr>
          <a:defRPr sz="14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Custom Color 1">
      <a:srgbClr val="3E7898"/>
    </a:custClr>
    <a:custClr name="Custom Color 2">
      <a:srgbClr val="000000"/>
    </a:custClr>
    <a:custClr name="Custom Color 3">
      <a:srgbClr val="4D4D4D"/>
    </a:custClr>
    <a:custClr name="Custom Color 4">
      <a:srgbClr val="969696"/>
    </a:custClr>
    <a:custClr name="Custom Color 5">
      <a:srgbClr val="EAEAEA"/>
    </a:custClr>
    <a:custClr name="Custom Color 6">
      <a:srgbClr val="6EB66E"/>
    </a:custClr>
    <a:custClr name="Custom Color 7">
      <a:srgbClr val="CC0000"/>
    </a:custClr>
  </a:custClrLst>
  <a:extLst>
    <a:ext uri="{05A4C25C-085E-4340-85A3-A5531E510DB2}">
      <thm15:themeFamily xmlns:thm15="http://schemas.microsoft.com/office/thememl/2012/main" name="20140704 Penggerak Template Library - V2 [Compatibility Mode]" id="{C797E0DF-15BE-47F5-B31F-FDA90443CC6C}" vid="{4B6814C3-4B62-4EE1-9D84-F45FA1D5C250}"/>
    </a:ext>
  </a:extLst>
</a:theme>
</file>

<file path=ppt/theme/theme6.xml><?xml version="1.0" encoding="utf-8"?>
<a:theme xmlns:a="http://schemas.openxmlformats.org/drawingml/2006/main" name="11_ADL_Lib_2010_A4">
  <a:themeElements>
    <a:clrScheme name="11_ADL_Lib_2010_A4">
      <a:dk1>
        <a:srgbClr val="858585"/>
      </a:dk1>
      <a:lt1>
        <a:srgbClr val="004785"/>
      </a:lt1>
      <a:dk2>
        <a:srgbClr val="A7A7A7"/>
      </a:dk2>
      <a:lt2>
        <a:srgbClr val="535353"/>
      </a:lt2>
      <a:accent1>
        <a:srgbClr val="004785"/>
      </a:accent1>
      <a:accent2>
        <a:srgbClr val="C0D8E6"/>
      </a:accent2>
      <a:accent3>
        <a:srgbClr val="C0C0C0"/>
      </a:accent3>
      <a:accent4>
        <a:srgbClr val="6EA5C4"/>
      </a:accent4>
      <a:accent5>
        <a:srgbClr val="FFED9F"/>
      </a:accent5>
      <a:accent6>
        <a:srgbClr val="FFCC00"/>
      </a:accent6>
      <a:hlink>
        <a:srgbClr val="0000FF"/>
      </a:hlink>
      <a:folHlink>
        <a:srgbClr val="FF00FF"/>
      </a:folHlink>
    </a:clrScheme>
    <a:fontScheme name="11_ADL_Lib_2010_A4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1_ADL_Lib_2010_A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89999" tIns="89999" rIns="89999" bIns="8999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2_ADL_Lib_2010_A4">
  <a:themeElements>
    <a:clrScheme name="11_ADL_Lib_2010_A4">
      <a:dk1>
        <a:srgbClr val="858585"/>
      </a:dk1>
      <a:lt1>
        <a:srgbClr val="004785"/>
      </a:lt1>
      <a:dk2>
        <a:srgbClr val="A7A7A7"/>
      </a:dk2>
      <a:lt2>
        <a:srgbClr val="535353"/>
      </a:lt2>
      <a:accent1>
        <a:srgbClr val="004785"/>
      </a:accent1>
      <a:accent2>
        <a:srgbClr val="C0D8E6"/>
      </a:accent2>
      <a:accent3>
        <a:srgbClr val="C0C0C0"/>
      </a:accent3>
      <a:accent4>
        <a:srgbClr val="6EA5C4"/>
      </a:accent4>
      <a:accent5>
        <a:srgbClr val="FFED9F"/>
      </a:accent5>
      <a:accent6>
        <a:srgbClr val="FFCC00"/>
      </a:accent6>
      <a:hlink>
        <a:srgbClr val="0000FF"/>
      </a:hlink>
      <a:folHlink>
        <a:srgbClr val="FF00FF"/>
      </a:folHlink>
    </a:clrScheme>
    <a:fontScheme name="11_ADL_Lib_2010_A4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1_ADL_Lib_2010_A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89999" tIns="89999" rIns="89999" bIns="8999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5_ADL_Lib_2010_A4">
  <a:themeElements>
    <a:clrScheme name="ADL Color Theme">
      <a:dk1>
        <a:srgbClr val="004785"/>
      </a:dk1>
      <a:lt1>
        <a:sysClr val="window" lastClr="FFFFFF"/>
      </a:lt1>
      <a:dk2>
        <a:srgbClr val="004785"/>
      </a:dk2>
      <a:lt2>
        <a:srgbClr val="808080"/>
      </a:lt2>
      <a:accent1>
        <a:srgbClr val="004785"/>
      </a:accent1>
      <a:accent2>
        <a:srgbClr val="C0D8E6"/>
      </a:accent2>
      <a:accent3>
        <a:srgbClr val="C0C0C0"/>
      </a:accent3>
      <a:accent4>
        <a:srgbClr val="6EA5C4"/>
      </a:accent4>
      <a:accent5>
        <a:srgbClr val="FFED9F"/>
      </a:accent5>
      <a:accent6>
        <a:srgbClr val="FFCC00"/>
      </a:accent6>
      <a:hlink>
        <a:srgbClr val="6EA5C4"/>
      </a:hlink>
      <a:folHlink>
        <a:srgbClr val="3E789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969696"/>
          </a:solidFill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12700">
          <a:noFill/>
        </a:ln>
      </a:spPr>
      <a:bodyPr wrap="square" rtlCol="0">
        <a:spAutoFit/>
      </a:bodyPr>
      <a:lstStyle>
        <a:defPPr>
          <a:defRPr sz="14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Custom Color 1">
      <a:srgbClr val="3E7898"/>
    </a:custClr>
    <a:custClr name="Custom Color 2">
      <a:srgbClr val="000000"/>
    </a:custClr>
    <a:custClr name="Custom Color 3">
      <a:srgbClr val="4D4D4D"/>
    </a:custClr>
    <a:custClr name="Custom Color 4">
      <a:srgbClr val="969696"/>
    </a:custClr>
    <a:custClr name="Custom Color 5">
      <a:srgbClr val="EAEAEA"/>
    </a:custClr>
    <a:custClr name="Custom Color 6">
      <a:srgbClr val="6EB66E"/>
    </a:custClr>
    <a:custClr name="Custom Color 7">
      <a:srgbClr val="CC0000"/>
    </a:custClr>
  </a:custClrLst>
  <a:extLst>
    <a:ext uri="{05A4C25C-085E-4340-85A3-A5531E510DB2}">
      <thm15:themeFamily xmlns:thm15="http://schemas.microsoft.com/office/thememl/2012/main" name="20140704 Penggerak Template Library - V2 [Compatibility Mode]" id="{C797E0DF-15BE-47F5-B31F-FDA90443CC6C}" vid="{4B6814C3-4B62-4EE1-9D84-F45FA1D5C250}"/>
    </a:ext>
  </a:extLst>
</a:theme>
</file>

<file path=ppt/theme/theme9.xml><?xml version="1.0" encoding="utf-8"?>
<a:theme xmlns:a="http://schemas.openxmlformats.org/drawingml/2006/main" name="13_ADL_Lib_2010_A4">
  <a:themeElements>
    <a:clrScheme name="11_ADL_Lib_2010_A4">
      <a:dk1>
        <a:srgbClr val="858585"/>
      </a:dk1>
      <a:lt1>
        <a:srgbClr val="004785"/>
      </a:lt1>
      <a:dk2>
        <a:srgbClr val="A7A7A7"/>
      </a:dk2>
      <a:lt2>
        <a:srgbClr val="535353"/>
      </a:lt2>
      <a:accent1>
        <a:srgbClr val="004785"/>
      </a:accent1>
      <a:accent2>
        <a:srgbClr val="C0D8E6"/>
      </a:accent2>
      <a:accent3>
        <a:srgbClr val="C0C0C0"/>
      </a:accent3>
      <a:accent4>
        <a:srgbClr val="6EA5C4"/>
      </a:accent4>
      <a:accent5>
        <a:srgbClr val="FFED9F"/>
      </a:accent5>
      <a:accent6>
        <a:srgbClr val="FFCC00"/>
      </a:accent6>
      <a:hlink>
        <a:srgbClr val="0000FF"/>
      </a:hlink>
      <a:folHlink>
        <a:srgbClr val="FF00FF"/>
      </a:folHlink>
    </a:clrScheme>
    <a:fontScheme name="11_ADL_Lib_2010_A4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1_ADL_Lib_2010_A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89999" tIns="89999" rIns="89999" bIns="8999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  <_dlc_DocId xmlns="3eb395c1-c26a-485a-a474-2edaaa77b21c">H5KF4HN7FMST-810452743-872</_dlc_DocId>
    <_dlc_DocIdUrl xmlns="3eb395c1-c26a-485a-a474-2edaaa77b21c">
      <Url>https://www.msd.gov.bn/_layouts/15/DocIdRedir.aspx?ID=H5KF4HN7FMST-810452743-872</Url>
      <Description>H5KF4HN7FMST-810452743-872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49348C962727CE4F8BE78F552F350F17" ma:contentTypeVersion="3" ma:contentTypeDescription="Upload an image or a photograph." ma:contentTypeScope="" ma:versionID="f05e5f4416b701c85a7b9185eb7841fc">
  <xsd:schema xmlns:xsd="http://www.w3.org/2001/XMLSchema" xmlns:xs="http://www.w3.org/2001/XMLSchema" xmlns:p="http://schemas.microsoft.com/office/2006/metadata/properties" xmlns:ns1="http://schemas.microsoft.com/sharepoint/v3" xmlns:ns2="3eb395c1-c26a-485a-a474-2edaaa77b21c" targetNamespace="http://schemas.microsoft.com/office/2006/metadata/properties" ma:root="true" ma:fieldsID="9c4191d3e6713a79fd22a1099e5b9935" ns1:_="" ns2:_="">
    <xsd:import namespace="http://schemas.microsoft.com/sharepoint/v3"/>
    <xsd:import namespace="3eb395c1-c26a-485a-a474-2edaaa77b21c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b395c1-c26a-485a-a474-2edaaa77b21c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6E90C2-A0C9-494E-89FC-B4BC8227166E}"/>
</file>

<file path=customXml/itemProps2.xml><?xml version="1.0" encoding="utf-8"?>
<ds:datastoreItem xmlns:ds="http://schemas.openxmlformats.org/officeDocument/2006/customXml" ds:itemID="{D13CF2A6-6918-4FEF-985A-B81DA2C07B22}"/>
</file>

<file path=customXml/itemProps3.xml><?xml version="1.0" encoding="utf-8"?>
<ds:datastoreItem xmlns:ds="http://schemas.openxmlformats.org/officeDocument/2006/customXml" ds:itemID="{35F6456A-CEF6-4EB3-AB1D-43225376F491}"/>
</file>

<file path=customXml/itemProps4.xml><?xml version="1.0" encoding="utf-8"?>
<ds:datastoreItem xmlns:ds="http://schemas.openxmlformats.org/officeDocument/2006/customXml" ds:itemID="{FCF4CB22-4189-4A98-843F-7C97E72BC6BE}"/>
</file>

<file path=docProps/app.xml><?xml version="1.0" encoding="utf-8"?>
<Properties xmlns="http://schemas.openxmlformats.org/officeDocument/2006/extended-properties" xmlns:vt="http://schemas.openxmlformats.org/officeDocument/2006/docPropsVTypes">
  <TotalTime>46835</TotalTime>
  <Words>1713</Words>
  <Application>Microsoft Office PowerPoint</Application>
  <PresentationFormat>On-screen Show (4:3)</PresentationFormat>
  <Paragraphs>392</Paragraphs>
  <Slides>28</Slides>
  <Notes>12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ＭＳ Ｐゴシック</vt:lpstr>
      <vt:lpstr>ＭＳ Ｐゴシック</vt:lpstr>
      <vt:lpstr>Arial</vt:lpstr>
      <vt:lpstr>Bebas</vt:lpstr>
      <vt:lpstr>Calibri</vt:lpstr>
      <vt:lpstr>Courier New</vt:lpstr>
      <vt:lpstr>Helvetica</vt:lpstr>
      <vt:lpstr>Raleway</vt:lpstr>
      <vt:lpstr>Tahoma</vt:lpstr>
      <vt:lpstr>Wingdings</vt:lpstr>
      <vt:lpstr>Wingdings 2</vt:lpstr>
      <vt:lpstr>1_Office Theme</vt:lpstr>
      <vt:lpstr>Office Theme</vt:lpstr>
      <vt:lpstr>ADL_Lib_2010_A4</vt:lpstr>
      <vt:lpstr>2_ADL_Lib_2010_A4</vt:lpstr>
      <vt:lpstr>3_ADL_Lib_2010_A4</vt:lpstr>
      <vt:lpstr>11_ADL_Lib_2010_A4</vt:lpstr>
      <vt:lpstr>12_ADL_Lib_2010_A4</vt:lpstr>
      <vt:lpstr>5_ADL_Lib_2010_A4</vt:lpstr>
      <vt:lpstr>13_ADL_Lib_2010_A4</vt:lpstr>
      <vt:lpstr>think-cell Slide</vt:lpstr>
      <vt:lpstr>INISIATIF LOGO PILIHAN LEBIH SIHAT</vt:lpstr>
      <vt:lpstr>PowerPoint Presentation</vt:lpstr>
      <vt:lpstr>KAJISELIDIK KEBANGSAAN STATUS KESIHATAN DAN PEMAKANAN  (NHANSS, 2011)</vt:lpstr>
      <vt:lpstr>PowerPoint Presentation</vt:lpstr>
      <vt:lpstr>PowerPoint Presentation</vt:lpstr>
      <vt:lpstr>MULTISECTORAL TASKFORCE FOR HEALTH</vt:lpstr>
      <vt:lpstr>PowerPoint Presentation</vt:lpstr>
      <vt:lpstr>PowerPoint Presentation</vt:lpstr>
      <vt:lpstr>PowerPoint Presentation</vt:lpstr>
      <vt:lpstr>PowerPoint Presentation</vt:lpstr>
      <vt:lpstr>Nutrient Criteria of Foods and Beverages with  the Healthier Choice Logo</vt:lpstr>
      <vt:lpstr>PowerPoint Presentation</vt:lpstr>
      <vt:lpstr>PowerPoint Presentation</vt:lpstr>
      <vt:lpstr>PERMINTAAN PENGGUNA ‘CONSUMER DEMAND’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TERKINI</vt:lpstr>
      <vt:lpstr>PROGRAM PASARAYA SIHAT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sdasds</dc:title>
  <dc:creator>Muse</dc:creator>
  <cp:lastModifiedBy>Siti Munawwarah Binti Hj Md Tarif</cp:lastModifiedBy>
  <cp:revision>873</cp:revision>
  <cp:lastPrinted>2018-06-11T03:23:36Z</cp:lastPrinted>
  <dcterms:created xsi:type="dcterms:W3CDTF">2014-10-27T07:02:10Z</dcterms:created>
  <dcterms:modified xsi:type="dcterms:W3CDTF">2018-06-27T02:59:34Z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0x0101020049348C962727CE4F8BE78F552F350F17</vt:lpwstr>
  </property>
  <property fmtid="{D5CDD505-2E9C-101B-9397-08002B2CF9AE}" pid="3" name="_dlc_DocIdItemGuid">
    <vt:lpwstr>7255d439-0854-4ab3-943d-6b343508633a</vt:lpwstr>
  </property>
</Properties>
</file>