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2D7A2-8C98-9247-B854-87BCF9A1B869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1C3B0-6A41-D04D-ACD8-77E08375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96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PROJEK PEMINDAHAN PENDUDUK KG LIMBONGAN DAN UJONG BUKIT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Awang</a:t>
            </a:r>
            <a:r>
              <a:rPr lang="en-US" sz="2000" dirty="0" smtClean="0"/>
              <a:t> Amir </a:t>
            </a:r>
            <a:r>
              <a:rPr lang="en-US" sz="2000" dirty="0" err="1" smtClean="0"/>
              <a:t>Amnan</a:t>
            </a:r>
            <a:r>
              <a:rPr lang="en-US" sz="2000" dirty="0" smtClean="0"/>
              <a:t> Bin </a:t>
            </a:r>
            <a:r>
              <a:rPr lang="en-US" sz="2000" dirty="0" err="1" smtClean="0"/>
              <a:t>Junaidi</a:t>
            </a:r>
            <a:endParaRPr lang="en-US" sz="2000" dirty="0" smtClean="0"/>
          </a:p>
          <a:p>
            <a:r>
              <a:rPr lang="en-US" sz="2000" dirty="0" err="1" smtClean="0"/>
              <a:t>Jabatan</a:t>
            </a:r>
            <a:r>
              <a:rPr lang="en-US" sz="2000" dirty="0" smtClean="0"/>
              <a:t> Daerah Brunei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Muara</a:t>
            </a:r>
            <a:endParaRPr lang="en-US" sz="2000" dirty="0" smtClean="0"/>
          </a:p>
          <a:p>
            <a:r>
              <a:rPr lang="en-US" sz="2000" dirty="0" err="1" smtClean="0"/>
              <a:t>Kementerian</a:t>
            </a:r>
            <a:r>
              <a:rPr lang="en-US" sz="2000" dirty="0" smtClean="0"/>
              <a:t> Hal </a:t>
            </a:r>
            <a:r>
              <a:rPr lang="en-US" sz="2000" dirty="0" err="1" smtClean="0"/>
              <a:t>Ehwal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Negeri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975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226" y="289257"/>
            <a:ext cx="9659154" cy="934234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PROJEK PEMINDAHAN PENDUDUK KG LIMBONGAN DAN UJONG BUKIT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499" y="1352280"/>
            <a:ext cx="10409182" cy="5344734"/>
          </a:xfrm>
        </p:spPr>
        <p:txBody>
          <a:bodyPr>
            <a:noAutofit/>
          </a:bodyPr>
          <a:lstStyle/>
          <a:p>
            <a:r>
              <a:rPr lang="en-US" sz="2000" dirty="0" smtClean="0"/>
              <a:t>KETERANGAN RINGKAS:-</a:t>
            </a:r>
          </a:p>
          <a:p>
            <a:pPr lvl="1"/>
            <a:r>
              <a:rPr lang="en-US" sz="2000" dirty="0" err="1" smtClean="0"/>
              <a:t>Projek</a:t>
            </a:r>
            <a:r>
              <a:rPr lang="en-US" sz="2000" dirty="0" smtClean="0"/>
              <a:t> </a:t>
            </a:r>
            <a:r>
              <a:rPr lang="en-US" sz="2000" dirty="0" err="1" smtClean="0"/>
              <a:t>Pemindahan</a:t>
            </a:r>
            <a:r>
              <a:rPr lang="en-US" sz="2000" dirty="0" smtClean="0"/>
              <a:t> </a:t>
            </a:r>
            <a:r>
              <a:rPr lang="en-US" sz="2000" dirty="0" err="1" smtClean="0"/>
              <a:t>Penduduk</a:t>
            </a:r>
            <a:r>
              <a:rPr lang="en-US" sz="2000" dirty="0" smtClean="0"/>
              <a:t> Kampong </a:t>
            </a:r>
            <a:r>
              <a:rPr lang="en-US" sz="2000" dirty="0" err="1" smtClean="0"/>
              <a:t>Limbongan</a:t>
            </a:r>
            <a:r>
              <a:rPr lang="en-US" sz="2000" dirty="0"/>
              <a:t> </a:t>
            </a:r>
            <a:r>
              <a:rPr lang="en-US" sz="2000" dirty="0" smtClean="0"/>
              <a:t>/ </a:t>
            </a:r>
            <a:r>
              <a:rPr lang="en-US" sz="2000" dirty="0" err="1" smtClean="0"/>
              <a:t>Ujong</a:t>
            </a:r>
            <a:r>
              <a:rPr lang="en-US" sz="2000" dirty="0" smtClean="0"/>
              <a:t> Bukit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kesinambungan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Projek</a:t>
            </a:r>
            <a:r>
              <a:rPr lang="en-US" sz="2000" dirty="0" smtClean="0"/>
              <a:t> </a:t>
            </a:r>
            <a:r>
              <a:rPr lang="en-US" sz="2000" dirty="0" err="1" smtClean="0"/>
              <a:t>Eko</a:t>
            </a:r>
            <a:r>
              <a:rPr lang="en-US" sz="2000" dirty="0" smtClean="0"/>
              <a:t> </a:t>
            </a:r>
            <a:r>
              <a:rPr lang="en-US" sz="2000" dirty="0" err="1" smtClean="0"/>
              <a:t>Koridor</a:t>
            </a:r>
            <a:r>
              <a:rPr lang="en-US" sz="2000" dirty="0" smtClean="0"/>
              <a:t> Sungai </a:t>
            </a:r>
            <a:r>
              <a:rPr lang="en-US" sz="2000" dirty="0" err="1" smtClean="0"/>
              <a:t>Kedayan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giat</a:t>
            </a:r>
            <a:r>
              <a:rPr lang="en-US" sz="2000" dirty="0" smtClean="0"/>
              <a:t> </a:t>
            </a:r>
            <a:r>
              <a:rPr lang="en-US" sz="2000" dirty="0" err="1" smtClean="0"/>
              <a:t>dijalankan</a:t>
            </a:r>
            <a:r>
              <a:rPr lang="en-US" sz="2000" dirty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2017.</a:t>
            </a:r>
          </a:p>
          <a:p>
            <a:endParaRPr lang="en-US" sz="2000" dirty="0" smtClean="0"/>
          </a:p>
          <a:p>
            <a:r>
              <a:rPr lang="en-US" sz="2000" dirty="0" smtClean="0"/>
              <a:t>TARIKH PERLAKSANAAN:-</a:t>
            </a:r>
          </a:p>
          <a:p>
            <a:pPr lvl="1"/>
            <a:r>
              <a:rPr lang="en-US" sz="2000" dirty="0" err="1" smtClean="0"/>
              <a:t>Januari</a:t>
            </a:r>
            <a:r>
              <a:rPr lang="en-US" sz="2000" dirty="0" smtClean="0"/>
              <a:t> 2017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Julai</a:t>
            </a:r>
            <a:r>
              <a:rPr lang="en-US" sz="2000" dirty="0" smtClean="0"/>
              <a:t> 2017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OBJEKTIF:-</a:t>
            </a:r>
          </a:p>
          <a:p>
            <a:pPr lvl="1"/>
            <a:r>
              <a:rPr lang="en-US" sz="2000" dirty="0" err="1" smtClean="0"/>
              <a:t>Projek</a:t>
            </a:r>
            <a:r>
              <a:rPr lang="en-US" sz="2000" dirty="0" smtClean="0"/>
              <a:t> </a:t>
            </a:r>
            <a:r>
              <a:rPr lang="en-US" sz="2000" dirty="0" err="1" smtClean="0"/>
              <a:t>Eko</a:t>
            </a:r>
            <a:r>
              <a:rPr lang="en-US" sz="2000" dirty="0" smtClean="0"/>
              <a:t> </a:t>
            </a:r>
            <a:r>
              <a:rPr lang="en-US" sz="2000" dirty="0" err="1" smtClean="0"/>
              <a:t>Koridor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projek</a:t>
            </a:r>
            <a:r>
              <a:rPr lang="en-US" sz="2000" dirty="0" smtClean="0"/>
              <a:t> di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Rancangan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Kemajuan</a:t>
            </a:r>
            <a:r>
              <a:rPr lang="en-US" sz="2000" dirty="0" smtClean="0"/>
              <a:t> Negara ke-10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ianya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kesinambungan</a:t>
            </a:r>
            <a:r>
              <a:rPr lang="en-US" sz="2000" dirty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Perancangan</a:t>
            </a:r>
            <a:r>
              <a:rPr lang="en-US" sz="2000" dirty="0" smtClean="0"/>
              <a:t> </a:t>
            </a:r>
            <a:r>
              <a:rPr lang="en-US" sz="2000" dirty="0" err="1" smtClean="0"/>
              <a:t>Pelan</a:t>
            </a:r>
            <a:r>
              <a:rPr lang="en-US" sz="2000" dirty="0" smtClean="0"/>
              <a:t> </a:t>
            </a:r>
            <a:r>
              <a:rPr lang="en-US" sz="2000" dirty="0" err="1" smtClean="0"/>
              <a:t>Induk</a:t>
            </a:r>
            <a:r>
              <a:rPr lang="en-US" sz="2000" dirty="0" smtClean="0"/>
              <a:t> Bandar Seri Begawan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identiti</a:t>
            </a:r>
            <a:r>
              <a:rPr lang="en-US" sz="2000" dirty="0" smtClean="0"/>
              <a:t> Bandar Seri Begawan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Bandar yang </a:t>
            </a:r>
            <a:r>
              <a:rPr lang="en-US" sz="2000" dirty="0" err="1" smtClean="0"/>
              <a:t>setaraf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lain.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2709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226" y="289257"/>
            <a:ext cx="9659154" cy="934234"/>
          </a:xfrm>
        </p:spPr>
        <p:txBody>
          <a:bodyPr>
            <a:normAutofit/>
          </a:bodyPr>
          <a:lstStyle/>
          <a:p>
            <a:r>
              <a:rPr lang="en-US" sz="2600" dirty="0" smtClean="0"/>
              <a:t>PROJEK PEMINDAHAN PENDUDUK KG LIMBONGAN DAN UJONG BUKIT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499" y="1352280"/>
            <a:ext cx="10409182" cy="5344734"/>
          </a:xfrm>
        </p:spPr>
        <p:txBody>
          <a:bodyPr>
            <a:noAutofit/>
          </a:bodyPr>
          <a:lstStyle/>
          <a:p>
            <a:endParaRPr lang="en-US" sz="2000" dirty="0"/>
          </a:p>
          <a:p>
            <a:r>
              <a:rPr lang="en-US" sz="2000" dirty="0" smtClean="0"/>
              <a:t>KEMENTERIAN / AGENSI KERAJAAN / PIHAK SWASTA TERLIBAT:-</a:t>
            </a:r>
          </a:p>
          <a:p>
            <a:pPr lvl="1"/>
            <a:r>
              <a:rPr lang="en-US" sz="2000" dirty="0" err="1" smtClean="0"/>
              <a:t>Kementerian</a:t>
            </a:r>
            <a:r>
              <a:rPr lang="en-US" sz="2000" dirty="0" smtClean="0"/>
              <a:t> Hal </a:t>
            </a:r>
            <a:r>
              <a:rPr lang="en-US" sz="2000" dirty="0" err="1" smtClean="0"/>
              <a:t>Ehwal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Negeri</a:t>
            </a:r>
            <a:r>
              <a:rPr lang="en-US" sz="2000" dirty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Kementerian</a:t>
            </a:r>
            <a:r>
              <a:rPr lang="en-US" sz="2000" dirty="0" smtClean="0"/>
              <a:t> Pembangunan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Pejabat</a:t>
            </a:r>
            <a:r>
              <a:rPr lang="en-US" sz="2000" dirty="0" smtClean="0"/>
              <a:t> </a:t>
            </a:r>
            <a:r>
              <a:rPr lang="en-US" sz="2000" dirty="0" err="1" smtClean="0"/>
              <a:t>Peguam</a:t>
            </a:r>
            <a:r>
              <a:rPr lang="en-US" sz="2000" dirty="0" smtClean="0"/>
              <a:t> Negara</a:t>
            </a:r>
          </a:p>
          <a:p>
            <a:pPr lvl="1"/>
            <a:r>
              <a:rPr lang="en-US" sz="2000" dirty="0" err="1" smtClean="0"/>
              <a:t>Jabatan</a:t>
            </a:r>
            <a:r>
              <a:rPr lang="en-US" sz="2000" dirty="0" smtClean="0"/>
              <a:t> Daerah Brunei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Muara</a:t>
            </a:r>
            <a:r>
              <a:rPr lang="en-US" sz="2000" dirty="0" smtClean="0"/>
              <a:t>, </a:t>
            </a: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Saliran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Pembentungan</a:t>
            </a:r>
            <a:r>
              <a:rPr lang="en-US" sz="2000" dirty="0" smtClean="0"/>
              <a:t> </a:t>
            </a: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Raya, </a:t>
            </a: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Kemajuan</a:t>
            </a:r>
            <a:r>
              <a:rPr lang="en-US" sz="2000" dirty="0" smtClean="0"/>
              <a:t> </a:t>
            </a:r>
            <a:r>
              <a:rPr lang="en-US" sz="2000" dirty="0" err="1" smtClean="0"/>
              <a:t>Perumahan</a:t>
            </a:r>
            <a:r>
              <a:rPr lang="en-US" sz="2000" dirty="0" smtClean="0"/>
              <a:t>, </a:t>
            </a:r>
            <a:r>
              <a:rPr lang="en-US" sz="2000" dirty="0" err="1" smtClean="0"/>
              <a:t>Jabatan</a:t>
            </a:r>
            <a:r>
              <a:rPr lang="en-US" sz="2000" dirty="0" smtClean="0"/>
              <a:t> Tanah, </a:t>
            </a: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Perkhidmatan</a:t>
            </a:r>
            <a:r>
              <a:rPr lang="en-US" sz="2000" dirty="0" smtClean="0"/>
              <a:t> </a:t>
            </a:r>
            <a:r>
              <a:rPr lang="en-US" sz="2000" dirty="0" err="1" smtClean="0"/>
              <a:t>Elektrik</a:t>
            </a:r>
            <a:r>
              <a:rPr lang="en-US" sz="2000" dirty="0" smtClean="0"/>
              <a:t>, </a:t>
            </a: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Perkhidmatan</a:t>
            </a:r>
            <a:r>
              <a:rPr lang="en-US" sz="2000" dirty="0" smtClean="0"/>
              <a:t> Air, </a:t>
            </a: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Bandaran</a:t>
            </a:r>
            <a:r>
              <a:rPr lang="en-US" sz="2000" dirty="0" smtClean="0"/>
              <a:t> Bandar Seri Begawan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Pasukan</a:t>
            </a:r>
            <a:r>
              <a:rPr lang="en-US" sz="2000" dirty="0" smtClean="0"/>
              <a:t> Polis Di-Raja Brunei</a:t>
            </a:r>
          </a:p>
          <a:p>
            <a:pPr lvl="1"/>
            <a:r>
              <a:rPr lang="en-US" sz="2000" dirty="0" err="1" smtClean="0"/>
              <a:t>Pihak</a:t>
            </a:r>
            <a:r>
              <a:rPr lang="en-US" sz="2000" dirty="0" smtClean="0"/>
              <a:t> </a:t>
            </a:r>
            <a:r>
              <a:rPr lang="en-US" sz="2000" dirty="0" err="1" smtClean="0"/>
              <a:t>Kontraktor</a:t>
            </a:r>
            <a:r>
              <a:rPr lang="en-US" sz="2000" dirty="0" smtClean="0"/>
              <a:t> </a:t>
            </a:r>
            <a:r>
              <a:rPr lang="en-US" sz="2000" dirty="0" err="1" smtClean="0"/>
              <a:t>projek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225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226" y="237741"/>
            <a:ext cx="9659154" cy="9471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PROJEK PEMINDAHAN PENDUDUK KG LIMBONGAN DAN UJONG BUKIT</a:t>
            </a:r>
            <a:endParaRPr lang="en-GB" sz="2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626650"/>
              </p:ext>
            </p:extLst>
          </p:nvPr>
        </p:nvGraphicFramePr>
        <p:xfrm>
          <a:off x="386371" y="1287883"/>
          <a:ext cx="11671310" cy="5357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958"/>
                <a:gridCol w="1611824"/>
                <a:gridCol w="1596325"/>
                <a:gridCol w="1952786"/>
                <a:gridCol w="1720312"/>
                <a:gridCol w="2087061"/>
                <a:gridCol w="1524044"/>
              </a:tblGrid>
              <a:tr h="11977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PERINGKAT</a:t>
                      </a:r>
                      <a:r>
                        <a:rPr lang="en-US" sz="1400" baseline="0" dirty="0" smtClean="0"/>
                        <a:t> PEM-BENTUKAN DASAR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KAEDAH / TEKNIK PENDEKATAN</a:t>
                      </a:r>
                      <a:r>
                        <a:rPr lang="en-US" sz="1400" baseline="0" dirty="0" smtClean="0"/>
                        <a:t> AWAM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OBJEKTIF 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PIHAK BERKEPENTINGAN (STAKEHOLDERS)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FAEDAH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CABARAN DIHADAPI</a:t>
                      </a:r>
                      <a:endParaRPr lang="en-GB" sz="1400" dirty="0"/>
                    </a:p>
                  </a:txBody>
                  <a:tcPr anchor="ctr"/>
                </a:tc>
              </a:tr>
              <a:tr h="377639">
                <a:tc rowSpan="3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PERANCANGAN</a:t>
                      </a:r>
                      <a:endParaRPr lang="en-GB" sz="15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Pembancian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penduduk</a:t>
                      </a:r>
                      <a:r>
                        <a:rPr lang="en-US" sz="1500" baseline="0" dirty="0" smtClean="0"/>
                        <a:t> kampong 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Muzakarah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Kajiselidik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Mendapatkan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maklumat</a:t>
                      </a:r>
                      <a:r>
                        <a:rPr lang="en-US" sz="1500" baseline="0" dirty="0" smtClean="0"/>
                        <a:t> – </a:t>
                      </a:r>
                      <a:r>
                        <a:rPr lang="en-US" sz="1500" baseline="0" dirty="0" err="1" smtClean="0"/>
                        <a:t>maklumat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pemilik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kelamin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tinggal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disetiap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Orang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Ramai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Membolehkan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agensi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kerajaan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mendapatkan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maklumat</a:t>
                      </a:r>
                      <a:r>
                        <a:rPr lang="en-US" sz="1500" baseline="0" dirty="0" smtClean="0"/>
                        <a:t> – </a:t>
                      </a:r>
                      <a:r>
                        <a:rPr lang="en-US" sz="1500" baseline="0" dirty="0" err="1" smtClean="0"/>
                        <a:t>maklumat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relevan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daripada</a:t>
                      </a:r>
                      <a:r>
                        <a:rPr lang="en-US" sz="1500" baseline="0" dirty="0" smtClean="0"/>
                        <a:t> orang </a:t>
                      </a:r>
                      <a:r>
                        <a:rPr lang="en-US" sz="1500" baseline="0" dirty="0" err="1" smtClean="0"/>
                        <a:t>ramai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Ada </a:t>
                      </a:r>
                      <a:r>
                        <a:rPr lang="en-US" sz="1500" dirty="0" err="1" smtClean="0"/>
                        <a:t>sesetengah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penduduk</a:t>
                      </a:r>
                      <a:r>
                        <a:rPr lang="en-US" sz="1500" baseline="0" dirty="0" smtClean="0"/>
                        <a:t> kampong </a:t>
                      </a:r>
                      <a:r>
                        <a:rPr lang="en-US" sz="1500" baseline="0" dirty="0" err="1" smtClean="0"/>
                        <a:t>kurang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memberikan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kerjasama</a:t>
                      </a:r>
                      <a:r>
                        <a:rPr lang="en-US" sz="1500" baseline="0" dirty="0" smtClean="0"/>
                        <a:t> </a:t>
                      </a:r>
                      <a:endParaRPr lang="en-GB" sz="1500" dirty="0"/>
                    </a:p>
                  </a:txBody>
                  <a:tcPr anchor="ctr"/>
                </a:tc>
              </a:tr>
              <a:tr h="37763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Menyediakan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Terma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Rujukan</a:t>
                      </a:r>
                      <a:r>
                        <a:rPr lang="en-US" sz="1500" dirty="0" smtClean="0"/>
                        <a:t> 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err="1" smtClean="0">
                          <a:solidFill>
                            <a:schemeClr val="tx1"/>
                          </a:solidFill>
                        </a:rPr>
                        <a:t>Mesyuarat</a:t>
                      </a:r>
                      <a:endParaRPr lang="en-US" sz="15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Penyediaan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Terma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Rujukan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telus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nyata</a:t>
                      </a:r>
                      <a:r>
                        <a:rPr lang="en-US" sz="1500" baseline="0" dirty="0" smtClean="0"/>
                        <a:t> 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Pegawai</a:t>
                      </a:r>
                      <a:r>
                        <a:rPr lang="en-US" sz="1500" baseline="0" dirty="0" smtClean="0"/>
                        <a:t> di </a:t>
                      </a:r>
                      <a:r>
                        <a:rPr lang="en-US" sz="1500" baseline="0" dirty="0" err="1" smtClean="0"/>
                        <a:t>Kementerian</a:t>
                      </a:r>
                      <a:r>
                        <a:rPr lang="en-US" sz="1500" baseline="0" dirty="0" smtClean="0"/>
                        <a:t> / </a:t>
                      </a:r>
                      <a:r>
                        <a:rPr lang="en-US" sz="1500" baseline="0" dirty="0" err="1" smtClean="0"/>
                        <a:t>Agensi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Kerajaan</a:t>
                      </a:r>
                      <a:r>
                        <a:rPr lang="en-US" sz="1500" baseline="0" dirty="0" smtClean="0"/>
                        <a:t> 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Terma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Rujukan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ada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digunakan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sebagai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garis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panduan</a:t>
                      </a:r>
                      <a:r>
                        <a:rPr lang="en-US" sz="1500" baseline="0" dirty="0" smtClean="0"/>
                        <a:t> 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 anchor="ctr"/>
                </a:tc>
              </a:tr>
              <a:tr h="14623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Temu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Duga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penduduk</a:t>
                      </a:r>
                      <a:r>
                        <a:rPr lang="en-US" sz="1500" baseline="0" dirty="0" smtClean="0"/>
                        <a:t> kampong 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Muzakarah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Sesi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dialog </a:t>
                      </a:r>
                    </a:p>
                    <a:p>
                      <a:pPr algn="ctr"/>
                      <a:endParaRPr lang="en-GB" sz="15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Mendapatkan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maklumat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membuat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tapisan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untuk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ketetapan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Pegawai</a:t>
                      </a:r>
                      <a:r>
                        <a:rPr lang="en-US" sz="1500" baseline="0" dirty="0" smtClean="0"/>
                        <a:t> di </a:t>
                      </a:r>
                      <a:r>
                        <a:rPr lang="en-US" sz="1500" baseline="0" dirty="0" err="1" smtClean="0"/>
                        <a:t>Kementerian</a:t>
                      </a:r>
                      <a:r>
                        <a:rPr lang="en-US" sz="1500" baseline="0" dirty="0" smtClean="0"/>
                        <a:t> / </a:t>
                      </a:r>
                      <a:r>
                        <a:rPr lang="en-US" sz="1500" baseline="0" dirty="0" err="1" smtClean="0"/>
                        <a:t>Agensi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Kerajaan</a:t>
                      </a:r>
                      <a:endParaRPr lang="en-US" sz="1500" baseline="0" dirty="0" smtClean="0"/>
                    </a:p>
                    <a:p>
                      <a:pPr algn="ctr"/>
                      <a:endParaRPr lang="en-US" sz="1500" baseline="0" dirty="0" smtClean="0"/>
                    </a:p>
                    <a:p>
                      <a:pPr algn="ctr"/>
                      <a:r>
                        <a:rPr lang="en-US" sz="1500" dirty="0" smtClean="0"/>
                        <a:t>Orang </a:t>
                      </a:r>
                      <a:r>
                        <a:rPr lang="en-US" sz="1500" dirty="0" err="1" smtClean="0"/>
                        <a:t>Ramai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Membolehkan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agensi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kerajaan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mendapatkan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maklumat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belum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diperolehi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226" y="237741"/>
            <a:ext cx="9659154" cy="9471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PROJEK PEMINDAHAN PENDUDUK KG LIMBONGAN DAN UJONG BUKIT</a:t>
            </a:r>
            <a:endParaRPr lang="en-GB" sz="28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806269"/>
              </p:ext>
            </p:extLst>
          </p:nvPr>
        </p:nvGraphicFramePr>
        <p:xfrm>
          <a:off x="386371" y="1249251"/>
          <a:ext cx="11640313" cy="560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261"/>
                <a:gridCol w="1719712"/>
                <a:gridCol w="1672812"/>
                <a:gridCol w="1952897"/>
                <a:gridCol w="1773496"/>
                <a:gridCol w="1812138"/>
                <a:gridCol w="1519997"/>
              </a:tblGrid>
              <a:tr h="10818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PERINGKAT</a:t>
                      </a:r>
                      <a:r>
                        <a:rPr lang="en-US" sz="1400" baseline="0" dirty="0" smtClean="0"/>
                        <a:t> PEM-BENTUKAN DASAR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KAEDAH / TEKNIK PENDEKATAN</a:t>
                      </a:r>
                      <a:r>
                        <a:rPr lang="en-US" sz="1400" baseline="0" dirty="0" smtClean="0"/>
                        <a:t> AWAM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OBJEKTIF 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PIHAK BERKEPENTINGAN (STAKEHOLDERS)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FAEDAH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CABARAN DIHADAPI</a:t>
                      </a:r>
                      <a:endParaRPr lang="en-GB" sz="1400" dirty="0"/>
                    </a:p>
                  </a:txBody>
                  <a:tcPr anchor="ctr"/>
                </a:tc>
              </a:tr>
              <a:tr h="377639"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PERLAKSANAAN</a:t>
                      </a:r>
                      <a:endParaRPr lang="en-GB" sz="15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Membaikpulih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sebahagian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RPN </a:t>
                      </a:r>
                      <a:r>
                        <a:rPr lang="en-US" sz="1500" baseline="0" dirty="0" err="1" smtClean="0"/>
                        <a:t>Mengkubau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Mesyuarat</a:t>
                      </a:r>
                      <a:r>
                        <a:rPr lang="en-US" sz="1500" strike="sngStrik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en-US" sz="1500" strike="sngStrik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Perbincangan</a:t>
                      </a:r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Membaikpulih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sebarang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kerosakan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pada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rumah</a:t>
                      </a:r>
                      <a:r>
                        <a:rPr lang="en-US" sz="1500" dirty="0" smtClean="0"/>
                        <a:t> di RPN </a:t>
                      </a:r>
                      <a:r>
                        <a:rPr lang="en-US" sz="1500" dirty="0" err="1" smtClean="0"/>
                        <a:t>Mengkubau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sebelum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diserahkan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kepada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diperuntukkan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perumahan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Agensi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Kerajaan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Pihak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Swasta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Mengurangkan</a:t>
                      </a:r>
                      <a:r>
                        <a:rPr lang="en-US" sz="1500" baseline="0" dirty="0" smtClean="0"/>
                        <a:t> / </a:t>
                      </a:r>
                      <a:r>
                        <a:rPr lang="en-US" sz="1500" baseline="0" dirty="0" err="1" smtClean="0"/>
                        <a:t>Mengelakkan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sebarang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aduan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susulan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diterima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semasa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di RPN </a:t>
                      </a:r>
                      <a:r>
                        <a:rPr lang="en-US" sz="1500" baseline="0" dirty="0" err="1" smtClean="0"/>
                        <a:t>Mengkubau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diserahkan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kepada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penerima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 anchor="ctr"/>
                </a:tc>
              </a:tr>
              <a:tr h="174680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Surat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err="1" smtClean="0"/>
                        <a:t>Notis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diberikan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pada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setiap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terlibat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telah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diperuntukkan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Muzakarah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Surat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Makluman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dikeluarkan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Notis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Pemberitahuan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ditampalkan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pada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setiap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rumah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Memaklumkan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kepada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penduduk</a:t>
                      </a:r>
                      <a:r>
                        <a:rPr lang="en-US" sz="1500" baseline="0" dirty="0" smtClean="0"/>
                        <a:t> kampong </a:t>
                      </a:r>
                      <a:r>
                        <a:rPr lang="en-US" sz="1500" baseline="0" dirty="0" err="1" smtClean="0"/>
                        <a:t>persiapan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untuk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berpindah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Agensi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Kerajaan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Pihak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Swasta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</a:rPr>
                        <a:t>Orang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chemeClr val="tx1"/>
                          </a:solidFill>
                        </a:rPr>
                        <a:t>Ramai</a:t>
                      </a:r>
                      <a:endParaRPr lang="en-GB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Penduduk</a:t>
                      </a:r>
                      <a:r>
                        <a:rPr lang="en-US" sz="1500" baseline="0" dirty="0" smtClean="0"/>
                        <a:t> kampong </a:t>
                      </a:r>
                      <a:r>
                        <a:rPr lang="en-US" sz="1500" baseline="0" dirty="0" err="1" smtClean="0"/>
                        <a:t>membuat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persiapan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awal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melancarkan</a:t>
                      </a:r>
                      <a:r>
                        <a:rPr lang="en-US" sz="1500" baseline="0" dirty="0" smtClean="0"/>
                        <a:t> proses </a:t>
                      </a:r>
                      <a:r>
                        <a:rPr lang="en-US" sz="1500" baseline="0" dirty="0" err="1" smtClean="0"/>
                        <a:t>pemindahan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4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226" y="237741"/>
            <a:ext cx="9659154" cy="9471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PROJEK PEMINDAHAN PENDUDUK KG LIMBONGAN DAN UJONG BUKIT</a:t>
            </a:r>
            <a:endParaRPr lang="en-GB" sz="28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714130"/>
              </p:ext>
            </p:extLst>
          </p:nvPr>
        </p:nvGraphicFramePr>
        <p:xfrm>
          <a:off x="386371" y="1313646"/>
          <a:ext cx="11539465" cy="5303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449"/>
                <a:gridCol w="1735811"/>
                <a:gridCol w="1704813"/>
                <a:gridCol w="1689315"/>
                <a:gridCol w="1751309"/>
                <a:gridCol w="1894940"/>
                <a:gridCol w="1506828"/>
              </a:tblGrid>
              <a:tr h="9787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PERINGKAT</a:t>
                      </a:r>
                      <a:r>
                        <a:rPr lang="en-US" sz="1400" baseline="0" dirty="0" smtClean="0"/>
                        <a:t> PEM-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BENTUKAN DASAR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KAEDAH / TEKNIK PENDEKATAN</a:t>
                      </a:r>
                      <a:r>
                        <a:rPr lang="en-US" sz="1400" baseline="0" dirty="0" smtClean="0"/>
                        <a:t> AWAM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OBJEKTIF 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PIHAK BERKEPENTINGAN (STAKEHOLDERS)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FAEDAH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CABARAN DIHADAPI</a:t>
                      </a:r>
                      <a:endParaRPr lang="en-GB" sz="1400" dirty="0"/>
                    </a:p>
                  </a:txBody>
                  <a:tcPr anchor="ctr"/>
                </a:tc>
              </a:tr>
              <a:tr h="377639"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PERLAKSANAAN</a:t>
                      </a:r>
                      <a:endParaRPr lang="en-GB" sz="15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Pemotongan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bekalan</a:t>
                      </a:r>
                      <a:r>
                        <a:rPr lang="en-US" sz="1500" dirty="0" smtClean="0"/>
                        <a:t> air </a:t>
                      </a:r>
                      <a:r>
                        <a:rPr lang="en-US" sz="1500" dirty="0" err="1" smtClean="0"/>
                        <a:t>dan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elektrik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Muzakarah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Notis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Pemberitahuan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ditampalkan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pada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setiap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rumah</a:t>
                      </a:r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Memastikan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tiada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lagi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bekalan</a:t>
                      </a:r>
                      <a:r>
                        <a:rPr lang="en-US" sz="1500" baseline="0" dirty="0" smtClean="0"/>
                        <a:t> air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elektrik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diberikan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kepada</a:t>
                      </a:r>
                      <a:r>
                        <a:rPr lang="en-US" sz="1500" baseline="0" dirty="0" smtClean="0"/>
                        <a:t> kampong </a:t>
                      </a:r>
                      <a:r>
                        <a:rPr lang="en-US" sz="1500" baseline="0" dirty="0" err="1" smtClean="0"/>
                        <a:t>berkenaan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Agensi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Kerajaan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Pihak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Swasta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smtClean="0"/>
                        <a:t>Orang </a:t>
                      </a:r>
                      <a:r>
                        <a:rPr lang="en-US" sz="1500" dirty="0" err="1" smtClean="0"/>
                        <a:t>Ramai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Memudahkan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lagi</a:t>
                      </a:r>
                      <a:r>
                        <a:rPr lang="en-US" sz="1500" dirty="0" smtClean="0"/>
                        <a:t> proses </a:t>
                      </a:r>
                      <a:r>
                        <a:rPr lang="en-US" sz="1500" dirty="0" err="1" smtClean="0"/>
                        <a:t>pemindahan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penduduk</a:t>
                      </a:r>
                      <a:r>
                        <a:rPr lang="en-US" sz="1500" dirty="0" smtClean="0"/>
                        <a:t> kampong </a:t>
                      </a:r>
                      <a:r>
                        <a:rPr lang="en-US" sz="1500" dirty="0" err="1" smtClean="0"/>
                        <a:t>berkenaan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setelah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diperuntukkan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RPN </a:t>
                      </a:r>
                      <a:r>
                        <a:rPr lang="en-US" sz="1500" baseline="0" dirty="0" err="1" smtClean="0"/>
                        <a:t>Mengkubau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Ada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segelintir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penduduk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tidak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mahu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keluar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walaupun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sudah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diperuntukkan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perumahan</a:t>
                      </a:r>
                      <a:endParaRPr lang="en-GB" sz="1500" dirty="0"/>
                    </a:p>
                  </a:txBody>
                  <a:tcPr anchor="ctr"/>
                </a:tc>
              </a:tr>
              <a:tr h="194728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Proses </a:t>
                      </a:r>
                      <a:r>
                        <a:rPr lang="en-US" sz="1500" baseline="0" dirty="0" err="1" smtClean="0"/>
                        <a:t>Pemindahan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secara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berjadual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Muzakarah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Notis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Pemberitahuan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diberikan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pada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setiap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rumah</a:t>
                      </a:r>
                      <a:endParaRPr lang="en-GB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strike="sngStrik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GB" sz="15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Memindahkan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segala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barang</a:t>
                      </a:r>
                      <a:r>
                        <a:rPr lang="en-US" sz="1500" baseline="0" dirty="0" smtClean="0"/>
                        <a:t> – </a:t>
                      </a:r>
                      <a:r>
                        <a:rPr lang="en-US" sz="1500" baseline="0" dirty="0" err="1" smtClean="0"/>
                        <a:t>barang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terlibat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secara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teratur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Agensi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Kerajaan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Pihak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Swasta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smtClean="0"/>
                        <a:t>Orang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Ramai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Melancarkan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lagi</a:t>
                      </a:r>
                      <a:r>
                        <a:rPr lang="en-US" sz="1500" baseline="0" dirty="0" smtClean="0"/>
                        <a:t> proses </a:t>
                      </a:r>
                      <a:r>
                        <a:rPr lang="en-US" sz="1500" baseline="0" dirty="0" err="1" smtClean="0"/>
                        <a:t>pemindahan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tanpa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ada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sebarang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gangguan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226" y="237741"/>
            <a:ext cx="9659154" cy="9471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PROJEK PEMINDAHAN PENDUDUK KG LIMBONGAN DAN UJONG BUKIT</a:t>
            </a:r>
            <a:endParaRPr lang="en-GB" sz="28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979781"/>
              </p:ext>
            </p:extLst>
          </p:nvPr>
        </p:nvGraphicFramePr>
        <p:xfrm>
          <a:off x="386371" y="1313646"/>
          <a:ext cx="11655813" cy="5249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439"/>
                <a:gridCol w="1735810"/>
                <a:gridCol w="1589777"/>
                <a:gridCol w="1828800"/>
                <a:gridCol w="1742359"/>
                <a:gridCol w="1642820"/>
                <a:gridCol w="1766808"/>
              </a:tblGrid>
              <a:tr h="10174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PERINGKAT</a:t>
                      </a:r>
                      <a:r>
                        <a:rPr lang="en-US" sz="1400" baseline="0" dirty="0" smtClean="0"/>
                        <a:t> PEM-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BENTUKAN DASAR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KAEDAH / TEKNIK PENDEKATAN</a:t>
                      </a:r>
                      <a:r>
                        <a:rPr lang="en-US" sz="1400" baseline="0" dirty="0" smtClean="0"/>
                        <a:t> AWAM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OBJEKTIF 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PIHAK BERKEPENTINGAN (STAKEHOLDERS)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FAEDAH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CABARAN DIHADAPI</a:t>
                      </a:r>
                      <a:endParaRPr lang="en-GB" sz="1400" dirty="0"/>
                    </a:p>
                  </a:txBody>
                  <a:tcPr anchor="ctr"/>
                </a:tc>
              </a:tr>
              <a:tr h="2322465"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PERLAKSANAAN</a:t>
                      </a:r>
                      <a:endParaRPr lang="en-GB" sz="15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Meroboh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terlibat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Muzakarah</a:t>
                      </a:r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Papan</a:t>
                      </a:r>
                      <a:r>
                        <a:rPr lang="en-US" sz="1500" strike="noStrik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tanda</a:t>
                      </a:r>
                      <a:r>
                        <a:rPr lang="en-US" sz="1500" strike="noStrik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didirikan</a:t>
                      </a:r>
                      <a:endParaRPr lang="en-GB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5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Meroboh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membersihkan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kawasan</a:t>
                      </a:r>
                      <a:r>
                        <a:rPr lang="en-US" sz="1500" baseline="0" dirty="0" smtClean="0"/>
                        <a:t> kampong </a:t>
                      </a:r>
                      <a:r>
                        <a:rPr lang="en-US" sz="1500" baseline="0" dirty="0" err="1" smtClean="0"/>
                        <a:t>berkenaan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Agensi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Kerajaan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Pihak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Swasta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Memudahkan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kerja</a:t>
                      </a:r>
                      <a:r>
                        <a:rPr lang="en-US" sz="1500" baseline="0" dirty="0" smtClean="0"/>
                        <a:t> – </a:t>
                      </a:r>
                      <a:r>
                        <a:rPr lang="en-US" sz="1500" baseline="0" dirty="0" err="1" smtClean="0"/>
                        <a:t>kerja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penembokkan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sebahagian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tebing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sungai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berkenaan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err="1" smtClean="0"/>
                        <a:t>Segelintir</a:t>
                      </a:r>
                      <a:r>
                        <a:rPr lang="en-US" sz="1500" baseline="0" dirty="0" smtClean="0"/>
                        <a:t> orang </a:t>
                      </a:r>
                      <a:r>
                        <a:rPr lang="en-US" sz="1500" baseline="0" dirty="0" err="1" smtClean="0"/>
                        <a:t>awam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memasuki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kawasan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berkenaan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mendapatkan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kayu</a:t>
                      </a:r>
                      <a:r>
                        <a:rPr lang="en-US" sz="1500" baseline="0" dirty="0" smtClean="0"/>
                        <a:t> – </a:t>
                      </a:r>
                      <a:r>
                        <a:rPr lang="en-US" sz="1500" baseline="0" dirty="0" err="1" smtClean="0"/>
                        <a:t>kayan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daripada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bekas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rumah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diroboh</a:t>
                      </a:r>
                      <a:endParaRPr lang="en-GB" sz="1500" dirty="0"/>
                    </a:p>
                  </a:txBody>
                  <a:tcPr anchor="ctr"/>
                </a:tc>
              </a:tr>
              <a:tr h="185469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Menyelesaikan</a:t>
                      </a:r>
                      <a:r>
                        <a:rPr lang="en-US" sz="1500" baseline="0" dirty="0" smtClean="0"/>
                        <a:t> ‘</a:t>
                      </a:r>
                      <a:r>
                        <a:rPr lang="en-US" sz="1500" i="1" baseline="0" dirty="0" smtClean="0"/>
                        <a:t>Troubleshooting’ </a:t>
                      </a:r>
                      <a:r>
                        <a:rPr lang="en-US" sz="1500" i="0" baseline="0" dirty="0" smtClean="0"/>
                        <a:t>yang </a:t>
                      </a:r>
                      <a:r>
                        <a:rPr lang="en-US" sz="1500" i="0" baseline="0" dirty="0" err="1" smtClean="0"/>
                        <a:t>berbangkit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Muzakarah</a:t>
                      </a:r>
                      <a:endParaRPr lang="en-US" sz="1500" dirty="0" smtClean="0"/>
                    </a:p>
                    <a:p>
                      <a:pPr algn="ctr"/>
                      <a:endParaRPr lang="en-US" sz="1500" strike="sngStrike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Sesi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dialog</a:t>
                      </a:r>
                      <a:endParaRPr lang="en-GB" sz="15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Membincangkan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membuat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penyelesaian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isu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berbangkit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</a:t>
                      </a:r>
                      <a:r>
                        <a:rPr lang="en-US" sz="1500" baseline="0" dirty="0" smtClean="0"/>
                        <a:t>a </a:t>
                      </a:r>
                      <a:r>
                        <a:rPr lang="en-US" sz="1500" baseline="0" dirty="0" err="1" smtClean="0"/>
                        <a:t>Pegawai</a:t>
                      </a:r>
                      <a:r>
                        <a:rPr lang="en-US" sz="1500" baseline="0" dirty="0" smtClean="0"/>
                        <a:t> di </a:t>
                      </a:r>
                      <a:r>
                        <a:rPr lang="en-US" sz="1500" baseline="0" dirty="0" err="1" smtClean="0"/>
                        <a:t>Kementerian</a:t>
                      </a:r>
                      <a:r>
                        <a:rPr lang="en-US" sz="1500" baseline="0" dirty="0" smtClean="0"/>
                        <a:t> / </a:t>
                      </a:r>
                      <a:r>
                        <a:rPr lang="en-US" sz="1500" baseline="0" dirty="0" err="1" smtClean="0"/>
                        <a:t>Agensi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Kerajaan</a:t>
                      </a:r>
                      <a:endParaRPr lang="en-US" sz="1500" baseline="0" dirty="0" smtClean="0"/>
                    </a:p>
                    <a:p>
                      <a:pPr algn="ctr"/>
                      <a:endParaRPr lang="en-US" sz="1500" baseline="0" dirty="0" smtClean="0"/>
                    </a:p>
                    <a:p>
                      <a:pPr algn="ctr"/>
                      <a:r>
                        <a:rPr lang="en-US" sz="1500" baseline="0" dirty="0" smtClean="0"/>
                        <a:t> Orang </a:t>
                      </a:r>
                      <a:r>
                        <a:rPr lang="en-US" sz="1500" baseline="0" dirty="0" err="1" smtClean="0"/>
                        <a:t>Ramai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Memudahkan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bagi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membuat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penyelesaian</a:t>
                      </a:r>
                      <a:r>
                        <a:rPr lang="en-US" sz="1500" baseline="0" dirty="0" smtClean="0"/>
                        <a:t>  </a:t>
                      </a:r>
                      <a:r>
                        <a:rPr lang="en-US" sz="1500" baseline="0" dirty="0" err="1" smtClean="0"/>
                        <a:t>bagi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isu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berbangkit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pada</a:t>
                      </a:r>
                      <a:r>
                        <a:rPr lang="en-US" sz="1500" baseline="0" dirty="0" smtClean="0"/>
                        <a:t> masa </a:t>
                      </a:r>
                      <a:r>
                        <a:rPr lang="en-US" sz="1500" baseline="0" dirty="0" err="1" smtClean="0"/>
                        <a:t>akan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datang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7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226" y="237741"/>
            <a:ext cx="9659154" cy="9471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PROJEK PEMINDAHAN PENDUDUK KG LIMBONGAN DAN UJONG BUKIT</a:t>
            </a:r>
            <a:endParaRPr lang="en-GB" sz="28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270842"/>
              </p:ext>
            </p:extLst>
          </p:nvPr>
        </p:nvGraphicFramePr>
        <p:xfrm>
          <a:off x="386371" y="1300767"/>
          <a:ext cx="11539465" cy="532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934"/>
                <a:gridCol w="1596326"/>
                <a:gridCol w="1813301"/>
                <a:gridCol w="1672507"/>
                <a:gridCol w="1783615"/>
                <a:gridCol w="1770954"/>
                <a:gridCol w="1506828"/>
              </a:tblGrid>
              <a:tr h="10174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PERINGKAT</a:t>
                      </a:r>
                      <a:r>
                        <a:rPr lang="en-US" sz="1400" baseline="0" dirty="0" smtClean="0"/>
                        <a:t> PEM-BENTUKAN DASAR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KAEDAH / TEKNIK PENDEKATAN</a:t>
                      </a:r>
                      <a:r>
                        <a:rPr lang="en-US" sz="1400" baseline="0" dirty="0" smtClean="0"/>
                        <a:t> AWAM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OBJEKTIF AKTIVITI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PIHAK BERKEPENTINGAN (STAKEHOLDERS)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FAEDAH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CABARAN DIHADAPI</a:t>
                      </a:r>
                      <a:endParaRPr lang="en-GB" sz="1400" dirty="0"/>
                    </a:p>
                  </a:txBody>
                  <a:tcPr anchor="ctr"/>
                </a:tc>
              </a:tr>
              <a:tr h="198775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PERLAKSANAAN</a:t>
                      </a:r>
                      <a:endParaRPr lang="en-GB" sz="15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Kerja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penembokkan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pembinaan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Mesyuarat</a:t>
                      </a:r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Perbincangan</a:t>
                      </a:r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Papan</a:t>
                      </a:r>
                      <a:r>
                        <a:rPr lang="en-US" sz="1500" strike="noStrik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Tanda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didirikan</a:t>
                      </a:r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500" strike="sngStrik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GB" sz="15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Menembok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membina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prasarana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telah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dirancangkan</a:t>
                      </a:r>
                      <a:r>
                        <a:rPr lang="en-US" sz="1500" baseline="0" dirty="0" smtClean="0"/>
                        <a:t> 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Agensi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Kerajaan</a:t>
                      </a:r>
                      <a:endParaRPr lang="en-US" sz="1500" baseline="0" dirty="0" smtClean="0"/>
                    </a:p>
                    <a:p>
                      <a:pPr algn="ctr"/>
                      <a:endParaRPr lang="en-US" sz="1500" baseline="0" dirty="0" smtClean="0"/>
                    </a:p>
                    <a:p>
                      <a:pPr algn="ctr"/>
                      <a:r>
                        <a:rPr lang="en-US" sz="1500" baseline="0" dirty="0" err="1" smtClean="0"/>
                        <a:t>Pihak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Swasta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Pembangunan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semula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kawasan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berkenaan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mengikut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perancangan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telah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disediakan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 anchor="ctr"/>
                </a:tc>
              </a:tr>
              <a:tr h="232246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PEMANTAUAN</a:t>
                      </a:r>
                      <a:r>
                        <a:rPr lang="en-US" sz="1500" baseline="0" dirty="0" smtClean="0"/>
                        <a:t> &amp;</a:t>
                      </a:r>
                    </a:p>
                    <a:p>
                      <a:pPr algn="ctr"/>
                      <a:r>
                        <a:rPr lang="en-US" sz="1500" baseline="0" dirty="0" smtClean="0"/>
                        <a:t> PENILAIAN</a:t>
                      </a:r>
                      <a:endParaRPr lang="en-GB" sz="15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Maklumbalas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aduan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rayuan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tambahan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Muzakarah</a:t>
                      </a:r>
                      <a:endParaRPr lang="en-US" sz="1500" dirty="0" smtClean="0"/>
                    </a:p>
                    <a:p>
                      <a:pPr algn="ctr"/>
                      <a:endParaRPr lang="en-US" sz="1500" strike="sngStrike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500" strike="noStrike" dirty="0" err="1" smtClean="0">
                          <a:solidFill>
                            <a:schemeClr val="tx1"/>
                          </a:solidFill>
                        </a:rPr>
                        <a:t>Surat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Maklumbalas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strike="noStrike" baseline="0" dirty="0" err="1" smtClean="0">
                          <a:solidFill>
                            <a:schemeClr val="tx1"/>
                          </a:solidFill>
                        </a:rPr>
                        <a:t>dikeluarkan</a:t>
                      </a:r>
                      <a:endParaRPr lang="en-US" sz="1500" strike="noStrik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500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Menerangkan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maklumat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penduduk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membuat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aduan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rayuan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tambahan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setelah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projek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dilaksanakan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Pegawai</a:t>
                      </a:r>
                      <a:r>
                        <a:rPr lang="en-US" sz="1500" baseline="0" dirty="0" smtClean="0"/>
                        <a:t> di </a:t>
                      </a:r>
                      <a:r>
                        <a:rPr lang="en-US" sz="1500" baseline="0" dirty="0" err="1" smtClean="0"/>
                        <a:t>Kementerian</a:t>
                      </a:r>
                      <a:r>
                        <a:rPr lang="en-US" sz="1500" baseline="0" dirty="0" smtClean="0"/>
                        <a:t> / </a:t>
                      </a:r>
                      <a:r>
                        <a:rPr lang="en-US" sz="1500" baseline="0" dirty="0" err="1" smtClean="0"/>
                        <a:t>Agensi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Kerajaan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Mengurangkan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sebarang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aduan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rayuan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tambahan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mengikut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terma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rujukan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telah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disediakan</a:t>
                      </a:r>
                      <a:endParaRPr lang="en-GB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5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9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543062"/>
            <a:ext cx="8911687" cy="1977423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 smtClean="0"/>
              <a:t>SEKIAN</a:t>
            </a:r>
            <a:br>
              <a:rPr lang="en-US" sz="5400" b="1" u="sng" dirty="0" smtClean="0"/>
            </a:br>
            <a:r>
              <a:rPr lang="en-US" sz="5400" b="1" dirty="0" smtClean="0"/>
              <a:t>TERIMA KASIH</a:t>
            </a:r>
            <a:endParaRPr lang="en-GB" sz="5400" b="1" u="sng" dirty="0"/>
          </a:p>
        </p:txBody>
      </p:sp>
    </p:spTree>
    <p:extLst>
      <p:ext uri="{BB962C8B-B14F-4D97-AF65-F5344CB8AC3E}">
        <p14:creationId xmlns:p14="http://schemas.microsoft.com/office/powerpoint/2010/main" val="184553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49348C962727CE4F8BE78F552F350F17" ma:contentTypeVersion="3" ma:contentTypeDescription="Upload an image or a photograph." ma:contentTypeScope="" ma:versionID="f05e5f4416b701c85a7b9185eb7841fc">
  <xsd:schema xmlns:xsd="http://www.w3.org/2001/XMLSchema" xmlns:xs="http://www.w3.org/2001/XMLSchema" xmlns:p="http://schemas.microsoft.com/office/2006/metadata/properties" xmlns:ns1="http://schemas.microsoft.com/sharepoint/v3" xmlns:ns2="3eb395c1-c26a-485a-a474-2edaaa77b21c" targetNamespace="http://schemas.microsoft.com/office/2006/metadata/properties" ma:root="true" ma:fieldsID="9c4191d3e6713a79fd22a1099e5b9935" ns1:_="" ns2:_="">
    <xsd:import namespace="http://schemas.microsoft.com/sharepoint/v3"/>
    <xsd:import namespace="3eb395c1-c26a-485a-a474-2edaaa77b21c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Used as alternative text for the picture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395c1-c26a-485a-a474-2edaaa77b21c" elementFormDefault="qualified">
    <xsd:import namespace="http://schemas.microsoft.com/office/2006/documentManagement/types"/>
    <xsd:import namespace="http://schemas.microsoft.com/office/infopath/2007/PartnerControls"/>
    <xsd:element name="_dlc_DocId" ma:index="2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  <_dlc_DocId xmlns="3eb395c1-c26a-485a-a474-2edaaa77b21c">H5KF4HN7FMST-810452743-873</_dlc_DocId>
    <_dlc_DocIdUrl xmlns="3eb395c1-c26a-485a-a474-2edaaa77b21c">
      <Url>https://www.msd.gov.bn/_layouts/15/DocIdRedir.aspx?ID=H5KF4HN7FMST-810452743-873</Url>
      <Description>H5KF4HN7FMST-810452743-873</Description>
    </_dlc_DocIdUrl>
  </documentManagement>
</p:properti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3453803-89E0-4501-ACFE-EE4FE6068786}"/>
</file>

<file path=customXml/itemProps2.xml><?xml version="1.0" encoding="utf-8"?>
<ds:datastoreItem xmlns:ds="http://schemas.openxmlformats.org/officeDocument/2006/customXml" ds:itemID="{B9087433-7AD3-4266-9B4B-089CC61BA207}"/>
</file>

<file path=customXml/itemProps3.xml><?xml version="1.0" encoding="utf-8"?>
<ds:datastoreItem xmlns:ds="http://schemas.openxmlformats.org/officeDocument/2006/customXml" ds:itemID="{CF474551-A374-413F-87A4-5F1B8197F6E5}"/>
</file>

<file path=customXml/itemProps4.xml><?xml version="1.0" encoding="utf-8"?>
<ds:datastoreItem xmlns:ds="http://schemas.openxmlformats.org/officeDocument/2006/customXml" ds:itemID="{01E0700F-EA3A-42E3-B02A-CC306BE14FA4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267</TotalTime>
  <Words>747</Words>
  <Application>Microsoft Office PowerPoint</Application>
  <PresentationFormat>Widescreen</PresentationFormat>
  <Paragraphs>173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Wisp</vt:lpstr>
      <vt:lpstr>PROJEK PEMINDAHAN PENDUDUK KG LIMBONGAN DAN UJONG BUKIT</vt:lpstr>
      <vt:lpstr>PROJEK PEMINDAHAN PENDUDUK KG LIMBONGAN DAN UJONG BUKIT</vt:lpstr>
      <vt:lpstr>PROJEK PEMINDAHAN PENDUDUK KG LIMBONGAN DAN UJONG BUKIT</vt:lpstr>
      <vt:lpstr>PROJEK PEMINDAHAN PENDUDUK KG LIMBONGAN DAN UJONG BUKIT</vt:lpstr>
      <vt:lpstr>PROJEK PEMINDAHAN PENDUDUK KG LIMBONGAN DAN UJONG BUKIT</vt:lpstr>
      <vt:lpstr>PROJEK PEMINDAHAN PENDUDUK KG LIMBONGAN DAN UJONG BUKIT</vt:lpstr>
      <vt:lpstr>PROJEK PEMINDAHAN PENDUDUK KG LIMBONGAN DAN UJONG BUKIT</vt:lpstr>
      <vt:lpstr>PROJEK PEMINDAHAN PENDUDUK KG LIMBONGAN DAN UJONG BUKIT</vt:lpstr>
      <vt:lpstr>SEKIAN TERIMA KASIH</vt:lpstr>
    </vt:vector>
  </TitlesOfParts>
  <Company>E-Government National Centre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 PEMINDAHAN PENDUDUK KG LIMBONGAN / UJONG BUKIT</dc:title>
  <dc:creator>user</dc:creator>
  <cp:lastModifiedBy>user</cp:lastModifiedBy>
  <cp:revision>23</cp:revision>
  <dcterms:created xsi:type="dcterms:W3CDTF">2018-06-24T23:57:58Z</dcterms:created>
  <dcterms:modified xsi:type="dcterms:W3CDTF">2018-06-26T10:45:00Z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0x0101020049348C962727CE4F8BE78F552F350F17</vt:lpwstr>
  </property>
  <property fmtid="{D5CDD505-2E9C-101B-9397-08002B2CF9AE}" pid="3" name="_dlc_DocIdItemGuid">
    <vt:lpwstr>46db83fc-6a14-4761-922b-b2056610ae60</vt:lpwstr>
  </property>
</Properties>
</file>